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60"/>
  </p:notesMasterIdLst>
  <p:sldIdLst>
    <p:sldId id="316" r:id="rId2"/>
    <p:sldId id="337" r:id="rId3"/>
    <p:sldId id="338" r:id="rId4"/>
    <p:sldId id="345" r:id="rId5"/>
    <p:sldId id="339" r:id="rId6"/>
    <p:sldId id="340" r:id="rId7"/>
    <p:sldId id="341" r:id="rId8"/>
    <p:sldId id="344" r:id="rId9"/>
    <p:sldId id="343" r:id="rId10"/>
    <p:sldId id="296" r:id="rId11"/>
    <p:sldId id="258" r:id="rId12"/>
    <p:sldId id="276" r:id="rId13"/>
    <p:sldId id="267" r:id="rId14"/>
    <p:sldId id="259" r:id="rId15"/>
    <p:sldId id="277" r:id="rId16"/>
    <p:sldId id="278" r:id="rId17"/>
    <p:sldId id="273" r:id="rId18"/>
    <p:sldId id="263" r:id="rId19"/>
    <p:sldId id="315" r:id="rId20"/>
    <p:sldId id="274" r:id="rId21"/>
    <p:sldId id="283" r:id="rId22"/>
    <p:sldId id="285" r:id="rId23"/>
    <p:sldId id="284" r:id="rId24"/>
    <p:sldId id="323" r:id="rId25"/>
    <p:sldId id="264" r:id="rId26"/>
    <p:sldId id="286" r:id="rId27"/>
    <p:sldId id="324" r:id="rId28"/>
    <p:sldId id="288" r:id="rId29"/>
    <p:sldId id="325" r:id="rId30"/>
    <p:sldId id="291" r:id="rId31"/>
    <p:sldId id="290" r:id="rId32"/>
    <p:sldId id="326" r:id="rId33"/>
    <p:sldId id="321" r:id="rId34"/>
    <p:sldId id="292" r:id="rId35"/>
    <p:sldId id="289" r:id="rId36"/>
    <p:sldId id="314" r:id="rId37"/>
    <p:sldId id="293" r:id="rId38"/>
    <p:sldId id="297" r:id="rId39"/>
    <p:sldId id="307" r:id="rId40"/>
    <p:sldId id="332" r:id="rId41"/>
    <p:sldId id="306" r:id="rId42"/>
    <p:sldId id="309" r:id="rId43"/>
    <p:sldId id="299" r:id="rId44"/>
    <p:sldId id="334" r:id="rId45"/>
    <p:sldId id="308" r:id="rId46"/>
    <p:sldId id="305" r:id="rId47"/>
    <p:sldId id="327" r:id="rId48"/>
    <p:sldId id="313" r:id="rId49"/>
    <p:sldId id="335" r:id="rId50"/>
    <p:sldId id="312" r:id="rId51"/>
    <p:sldId id="303" r:id="rId52"/>
    <p:sldId id="320" r:id="rId53"/>
    <p:sldId id="311" r:id="rId54"/>
    <p:sldId id="336" r:id="rId55"/>
    <p:sldId id="310" r:id="rId56"/>
    <p:sldId id="346" r:id="rId57"/>
    <p:sldId id="322" r:id="rId58"/>
    <p:sldId id="318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1F11F5-0F41-4F1A-9B14-60C02396EE4D}">
          <p14:sldIdLst>
            <p14:sldId id="316"/>
            <p14:sldId id="337"/>
            <p14:sldId id="338"/>
            <p14:sldId id="345"/>
            <p14:sldId id="339"/>
            <p14:sldId id="340"/>
            <p14:sldId id="341"/>
            <p14:sldId id="344"/>
          </p14:sldIdLst>
        </p14:section>
        <p14:section name="Untitled Section" id="{D8D36391-4323-465E-97AF-5E932207B667}">
          <p14:sldIdLst>
            <p14:sldId id="343"/>
            <p14:sldId id="296"/>
            <p14:sldId id="258"/>
            <p14:sldId id="276"/>
            <p14:sldId id="267"/>
            <p14:sldId id="259"/>
            <p14:sldId id="277"/>
            <p14:sldId id="278"/>
            <p14:sldId id="273"/>
            <p14:sldId id="263"/>
            <p14:sldId id="315"/>
            <p14:sldId id="274"/>
            <p14:sldId id="283"/>
            <p14:sldId id="285"/>
            <p14:sldId id="284"/>
            <p14:sldId id="323"/>
            <p14:sldId id="264"/>
            <p14:sldId id="286"/>
            <p14:sldId id="324"/>
            <p14:sldId id="288"/>
            <p14:sldId id="325"/>
            <p14:sldId id="291"/>
            <p14:sldId id="290"/>
            <p14:sldId id="326"/>
            <p14:sldId id="321"/>
            <p14:sldId id="292"/>
            <p14:sldId id="289"/>
            <p14:sldId id="314"/>
            <p14:sldId id="293"/>
            <p14:sldId id="297"/>
            <p14:sldId id="307"/>
            <p14:sldId id="332"/>
            <p14:sldId id="306"/>
            <p14:sldId id="309"/>
            <p14:sldId id="299"/>
            <p14:sldId id="334"/>
            <p14:sldId id="308"/>
            <p14:sldId id="305"/>
            <p14:sldId id="327"/>
            <p14:sldId id="313"/>
            <p14:sldId id="335"/>
            <p14:sldId id="312"/>
            <p14:sldId id="303"/>
            <p14:sldId id="320"/>
            <p14:sldId id="311"/>
            <p14:sldId id="336"/>
            <p14:sldId id="310"/>
            <p14:sldId id="346"/>
            <p14:sldId id="32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nna" initials="m" lastIdx="1" clrIdx="0">
    <p:extLst>
      <p:ext uri="{19B8F6BF-5375-455C-9EA6-DF929625EA0E}">
        <p15:presenceInfo xmlns:p15="http://schemas.microsoft.com/office/powerpoint/2012/main" userId="menn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94660"/>
  </p:normalViewPr>
  <p:slideViewPr>
    <p:cSldViewPr snapToGrid="0">
      <p:cViewPr varScale="1">
        <p:scale>
          <a:sx n="80" d="100"/>
          <a:sy n="80" d="100"/>
        </p:scale>
        <p:origin x="86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8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21181-C36A-477E-891C-717C0E6CCA2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762537A-5603-460F-AF46-8C7BF722D1BE}">
      <dgm:prSet/>
      <dgm:spPr/>
      <dgm:t>
        <a:bodyPr/>
        <a:lstStyle/>
        <a:p>
          <a:r>
            <a:rPr lang="en-GB"/>
            <a:t>Duplicated in ID  =10567737 </a:t>
          </a:r>
          <a:endParaRPr lang="en-US"/>
        </a:p>
      </dgm:t>
    </dgm:pt>
    <dgm:pt modelId="{C14497DE-A98D-4020-B2C9-EF9992B566BB}" type="parTrans" cxnId="{07DDB8BD-51D0-4773-9012-B6520D9CF99A}">
      <dgm:prSet/>
      <dgm:spPr/>
      <dgm:t>
        <a:bodyPr/>
        <a:lstStyle/>
        <a:p>
          <a:endParaRPr lang="en-US"/>
        </a:p>
      </dgm:t>
    </dgm:pt>
    <dgm:pt modelId="{2133FE47-012E-48D0-951E-803938FF016C}" type="sibTrans" cxnId="{07DDB8BD-51D0-4773-9012-B6520D9CF99A}">
      <dgm:prSet/>
      <dgm:spPr/>
      <dgm:t>
        <a:bodyPr/>
        <a:lstStyle/>
        <a:p>
          <a:endParaRPr lang="en-US"/>
        </a:p>
      </dgm:t>
    </dgm:pt>
    <dgm:pt modelId="{1DE936D8-E2F2-4861-95D1-764F1873559E}">
      <dgm:prSet/>
      <dgm:spPr/>
      <dgm:t>
        <a:bodyPr/>
        <a:lstStyle/>
        <a:p>
          <a:r>
            <a:rPr lang="en-GB"/>
            <a:t>We dropped the duplicated</a:t>
          </a:r>
          <a:endParaRPr lang="en-US"/>
        </a:p>
      </dgm:t>
    </dgm:pt>
    <dgm:pt modelId="{6A196B92-81A2-4BDD-94F4-D7C4331504B4}" type="parTrans" cxnId="{28A4EBF4-EB89-4AC5-97B3-2D583A7EC567}">
      <dgm:prSet/>
      <dgm:spPr/>
      <dgm:t>
        <a:bodyPr/>
        <a:lstStyle/>
        <a:p>
          <a:endParaRPr lang="en-US"/>
        </a:p>
      </dgm:t>
    </dgm:pt>
    <dgm:pt modelId="{A6C5B49A-9C39-4933-BEBF-056B4563B824}" type="sibTrans" cxnId="{28A4EBF4-EB89-4AC5-97B3-2D583A7EC567}">
      <dgm:prSet/>
      <dgm:spPr/>
      <dgm:t>
        <a:bodyPr/>
        <a:lstStyle/>
        <a:p>
          <a:endParaRPr lang="en-US"/>
        </a:p>
      </dgm:t>
    </dgm:pt>
    <dgm:pt modelId="{9DD5B736-F0A2-4B94-9A22-E501DD863F1E}">
      <dgm:prSet/>
      <dgm:spPr/>
      <dgm:t>
        <a:bodyPr/>
        <a:lstStyle/>
        <a:p>
          <a:r>
            <a:rPr lang="en-GB"/>
            <a:t>Then we merged sessions data frame with train users</a:t>
          </a:r>
          <a:endParaRPr lang="en-US"/>
        </a:p>
      </dgm:t>
    </dgm:pt>
    <dgm:pt modelId="{9C5121B7-3262-45BE-A115-33C83C9AEDF9}" type="parTrans" cxnId="{B3338317-B4C2-435B-BCA1-6047B3BAA0F1}">
      <dgm:prSet/>
      <dgm:spPr/>
      <dgm:t>
        <a:bodyPr/>
        <a:lstStyle/>
        <a:p>
          <a:endParaRPr lang="en-US"/>
        </a:p>
      </dgm:t>
    </dgm:pt>
    <dgm:pt modelId="{3FEDB0D8-99FB-46D0-91B2-01D2A0533B11}" type="sibTrans" cxnId="{B3338317-B4C2-435B-BCA1-6047B3BAA0F1}">
      <dgm:prSet/>
      <dgm:spPr/>
      <dgm:t>
        <a:bodyPr/>
        <a:lstStyle/>
        <a:p>
          <a:endParaRPr lang="en-US"/>
        </a:p>
      </dgm:t>
    </dgm:pt>
    <dgm:pt modelId="{2E5B2001-06DE-4D78-8BC9-7D4D3DB66CBA}" type="pres">
      <dgm:prSet presAssocID="{D3821181-C36A-477E-891C-717C0E6CCA2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042BD75-93C0-4475-99AE-C04C0F6FAFEC}" type="pres">
      <dgm:prSet presAssocID="{E762537A-5603-460F-AF46-8C7BF722D1BE}" presName="hierRoot1" presStyleCnt="0"/>
      <dgm:spPr/>
    </dgm:pt>
    <dgm:pt modelId="{39CA0B93-6BC0-41B3-957C-5910DEBF01FC}" type="pres">
      <dgm:prSet presAssocID="{E762537A-5603-460F-AF46-8C7BF722D1BE}" presName="composite" presStyleCnt="0"/>
      <dgm:spPr/>
    </dgm:pt>
    <dgm:pt modelId="{639833A9-2AF3-40CA-92AD-CB0386D782B4}" type="pres">
      <dgm:prSet presAssocID="{E762537A-5603-460F-AF46-8C7BF722D1BE}" presName="background" presStyleLbl="node0" presStyleIdx="0" presStyleCnt="3"/>
      <dgm:spPr/>
    </dgm:pt>
    <dgm:pt modelId="{BDFC1429-577C-4A5D-A020-E55FC744EE10}" type="pres">
      <dgm:prSet presAssocID="{E762537A-5603-460F-AF46-8C7BF722D1BE}" presName="text" presStyleLbl="fgAcc0" presStyleIdx="0" presStyleCnt="3">
        <dgm:presLayoutVars>
          <dgm:chPref val="3"/>
        </dgm:presLayoutVars>
      </dgm:prSet>
      <dgm:spPr/>
    </dgm:pt>
    <dgm:pt modelId="{EF7DA813-B090-4C4F-A733-22FF978C5F99}" type="pres">
      <dgm:prSet presAssocID="{E762537A-5603-460F-AF46-8C7BF722D1BE}" presName="hierChild2" presStyleCnt="0"/>
      <dgm:spPr/>
    </dgm:pt>
    <dgm:pt modelId="{425FCA94-D3FE-45C0-88F0-78E8C8F2E59C}" type="pres">
      <dgm:prSet presAssocID="{1DE936D8-E2F2-4861-95D1-764F1873559E}" presName="hierRoot1" presStyleCnt="0"/>
      <dgm:spPr/>
    </dgm:pt>
    <dgm:pt modelId="{8B14E5E4-35ED-49B1-A648-75471C28AA95}" type="pres">
      <dgm:prSet presAssocID="{1DE936D8-E2F2-4861-95D1-764F1873559E}" presName="composite" presStyleCnt="0"/>
      <dgm:spPr/>
    </dgm:pt>
    <dgm:pt modelId="{1BFEED5C-E162-4380-BD97-6AD42B7BE39D}" type="pres">
      <dgm:prSet presAssocID="{1DE936D8-E2F2-4861-95D1-764F1873559E}" presName="background" presStyleLbl="node0" presStyleIdx="1" presStyleCnt="3"/>
      <dgm:spPr/>
    </dgm:pt>
    <dgm:pt modelId="{986E62AD-1F77-4486-94E1-CEF60AACBDDE}" type="pres">
      <dgm:prSet presAssocID="{1DE936D8-E2F2-4861-95D1-764F1873559E}" presName="text" presStyleLbl="fgAcc0" presStyleIdx="1" presStyleCnt="3">
        <dgm:presLayoutVars>
          <dgm:chPref val="3"/>
        </dgm:presLayoutVars>
      </dgm:prSet>
      <dgm:spPr/>
    </dgm:pt>
    <dgm:pt modelId="{DA456E12-040A-436C-8774-BDBC869C6308}" type="pres">
      <dgm:prSet presAssocID="{1DE936D8-E2F2-4861-95D1-764F1873559E}" presName="hierChild2" presStyleCnt="0"/>
      <dgm:spPr/>
    </dgm:pt>
    <dgm:pt modelId="{0D55BC54-13E3-47CA-815C-B3EC899C82F7}" type="pres">
      <dgm:prSet presAssocID="{9DD5B736-F0A2-4B94-9A22-E501DD863F1E}" presName="hierRoot1" presStyleCnt="0"/>
      <dgm:spPr/>
    </dgm:pt>
    <dgm:pt modelId="{DEFF2BE4-3224-4F80-A371-AD8C3014EA1B}" type="pres">
      <dgm:prSet presAssocID="{9DD5B736-F0A2-4B94-9A22-E501DD863F1E}" presName="composite" presStyleCnt="0"/>
      <dgm:spPr/>
    </dgm:pt>
    <dgm:pt modelId="{84A4DDBA-FE6A-45A3-AEB4-A9C5EE06DE02}" type="pres">
      <dgm:prSet presAssocID="{9DD5B736-F0A2-4B94-9A22-E501DD863F1E}" presName="background" presStyleLbl="node0" presStyleIdx="2" presStyleCnt="3"/>
      <dgm:spPr/>
    </dgm:pt>
    <dgm:pt modelId="{B8164964-7FFF-4303-BCE9-CD5D4D2785B5}" type="pres">
      <dgm:prSet presAssocID="{9DD5B736-F0A2-4B94-9A22-E501DD863F1E}" presName="text" presStyleLbl="fgAcc0" presStyleIdx="2" presStyleCnt="3">
        <dgm:presLayoutVars>
          <dgm:chPref val="3"/>
        </dgm:presLayoutVars>
      </dgm:prSet>
      <dgm:spPr/>
    </dgm:pt>
    <dgm:pt modelId="{7D36194E-CA59-4F25-85AB-F97C6A5D69B6}" type="pres">
      <dgm:prSet presAssocID="{9DD5B736-F0A2-4B94-9A22-E501DD863F1E}" presName="hierChild2" presStyleCnt="0"/>
      <dgm:spPr/>
    </dgm:pt>
  </dgm:ptLst>
  <dgm:cxnLst>
    <dgm:cxn modelId="{F111350F-0865-4919-A0E5-B7A5BF48E62D}" type="presOf" srcId="{E762537A-5603-460F-AF46-8C7BF722D1BE}" destId="{BDFC1429-577C-4A5D-A020-E55FC744EE10}" srcOrd="0" destOrd="0" presId="urn:microsoft.com/office/officeart/2005/8/layout/hierarchy1"/>
    <dgm:cxn modelId="{B3338317-B4C2-435B-BCA1-6047B3BAA0F1}" srcId="{D3821181-C36A-477E-891C-717C0E6CCA26}" destId="{9DD5B736-F0A2-4B94-9A22-E501DD863F1E}" srcOrd="2" destOrd="0" parTransId="{9C5121B7-3262-45BE-A115-33C83C9AEDF9}" sibTransId="{3FEDB0D8-99FB-46D0-91B2-01D2A0533B11}"/>
    <dgm:cxn modelId="{786D6456-1465-4DF7-B673-4AB1CA61543B}" type="presOf" srcId="{1DE936D8-E2F2-4861-95D1-764F1873559E}" destId="{986E62AD-1F77-4486-94E1-CEF60AACBDDE}" srcOrd="0" destOrd="0" presId="urn:microsoft.com/office/officeart/2005/8/layout/hierarchy1"/>
    <dgm:cxn modelId="{07DDB8BD-51D0-4773-9012-B6520D9CF99A}" srcId="{D3821181-C36A-477E-891C-717C0E6CCA26}" destId="{E762537A-5603-460F-AF46-8C7BF722D1BE}" srcOrd="0" destOrd="0" parTransId="{C14497DE-A98D-4020-B2C9-EF9992B566BB}" sibTransId="{2133FE47-012E-48D0-951E-803938FF016C}"/>
    <dgm:cxn modelId="{FF3DC8C0-024A-41FA-99CE-6614DB6E7D30}" type="presOf" srcId="{D3821181-C36A-477E-891C-717C0E6CCA26}" destId="{2E5B2001-06DE-4D78-8BC9-7D4D3DB66CBA}" srcOrd="0" destOrd="0" presId="urn:microsoft.com/office/officeart/2005/8/layout/hierarchy1"/>
    <dgm:cxn modelId="{28A4EBF4-EB89-4AC5-97B3-2D583A7EC567}" srcId="{D3821181-C36A-477E-891C-717C0E6CCA26}" destId="{1DE936D8-E2F2-4861-95D1-764F1873559E}" srcOrd="1" destOrd="0" parTransId="{6A196B92-81A2-4BDD-94F4-D7C4331504B4}" sibTransId="{A6C5B49A-9C39-4933-BEBF-056B4563B824}"/>
    <dgm:cxn modelId="{96B540FF-EFB9-438A-B576-E0B0691F428F}" type="presOf" srcId="{9DD5B736-F0A2-4B94-9A22-E501DD863F1E}" destId="{B8164964-7FFF-4303-BCE9-CD5D4D2785B5}" srcOrd="0" destOrd="0" presId="urn:microsoft.com/office/officeart/2005/8/layout/hierarchy1"/>
    <dgm:cxn modelId="{F387793E-9610-4FDF-8FC1-E5CADAC32C8C}" type="presParOf" srcId="{2E5B2001-06DE-4D78-8BC9-7D4D3DB66CBA}" destId="{3042BD75-93C0-4475-99AE-C04C0F6FAFEC}" srcOrd="0" destOrd="0" presId="urn:microsoft.com/office/officeart/2005/8/layout/hierarchy1"/>
    <dgm:cxn modelId="{E226EB70-5AF3-4DD6-9EAE-65083CE328EB}" type="presParOf" srcId="{3042BD75-93C0-4475-99AE-C04C0F6FAFEC}" destId="{39CA0B93-6BC0-41B3-957C-5910DEBF01FC}" srcOrd="0" destOrd="0" presId="urn:microsoft.com/office/officeart/2005/8/layout/hierarchy1"/>
    <dgm:cxn modelId="{F5ABB72A-A467-4962-BB4F-C7E5D007D1AC}" type="presParOf" srcId="{39CA0B93-6BC0-41B3-957C-5910DEBF01FC}" destId="{639833A9-2AF3-40CA-92AD-CB0386D782B4}" srcOrd="0" destOrd="0" presId="urn:microsoft.com/office/officeart/2005/8/layout/hierarchy1"/>
    <dgm:cxn modelId="{308F2363-0BCA-41CA-8098-CEDA79BFAAF8}" type="presParOf" srcId="{39CA0B93-6BC0-41B3-957C-5910DEBF01FC}" destId="{BDFC1429-577C-4A5D-A020-E55FC744EE10}" srcOrd="1" destOrd="0" presId="urn:microsoft.com/office/officeart/2005/8/layout/hierarchy1"/>
    <dgm:cxn modelId="{8C9F6EF6-CA36-4216-BFAF-A2FF95827FD5}" type="presParOf" srcId="{3042BD75-93C0-4475-99AE-C04C0F6FAFEC}" destId="{EF7DA813-B090-4C4F-A733-22FF978C5F99}" srcOrd="1" destOrd="0" presId="urn:microsoft.com/office/officeart/2005/8/layout/hierarchy1"/>
    <dgm:cxn modelId="{C1E8FC6C-C703-4D33-9CA8-53EC058EFB49}" type="presParOf" srcId="{2E5B2001-06DE-4D78-8BC9-7D4D3DB66CBA}" destId="{425FCA94-D3FE-45C0-88F0-78E8C8F2E59C}" srcOrd="1" destOrd="0" presId="urn:microsoft.com/office/officeart/2005/8/layout/hierarchy1"/>
    <dgm:cxn modelId="{29133F07-0396-4696-8C32-5C6AB1CCBD5E}" type="presParOf" srcId="{425FCA94-D3FE-45C0-88F0-78E8C8F2E59C}" destId="{8B14E5E4-35ED-49B1-A648-75471C28AA95}" srcOrd="0" destOrd="0" presId="urn:microsoft.com/office/officeart/2005/8/layout/hierarchy1"/>
    <dgm:cxn modelId="{7D0C880A-E82E-4DBE-AC9F-2442C822746A}" type="presParOf" srcId="{8B14E5E4-35ED-49B1-A648-75471C28AA95}" destId="{1BFEED5C-E162-4380-BD97-6AD42B7BE39D}" srcOrd="0" destOrd="0" presId="urn:microsoft.com/office/officeart/2005/8/layout/hierarchy1"/>
    <dgm:cxn modelId="{8E13B1C0-3143-42A8-81F3-4D4FCC026A1C}" type="presParOf" srcId="{8B14E5E4-35ED-49B1-A648-75471C28AA95}" destId="{986E62AD-1F77-4486-94E1-CEF60AACBDDE}" srcOrd="1" destOrd="0" presId="urn:microsoft.com/office/officeart/2005/8/layout/hierarchy1"/>
    <dgm:cxn modelId="{174E664B-E4DE-44DC-8586-08273E1EA7EB}" type="presParOf" srcId="{425FCA94-D3FE-45C0-88F0-78E8C8F2E59C}" destId="{DA456E12-040A-436C-8774-BDBC869C6308}" srcOrd="1" destOrd="0" presId="urn:microsoft.com/office/officeart/2005/8/layout/hierarchy1"/>
    <dgm:cxn modelId="{A9B5623C-4A1D-4CC6-93C8-2D69051D11F2}" type="presParOf" srcId="{2E5B2001-06DE-4D78-8BC9-7D4D3DB66CBA}" destId="{0D55BC54-13E3-47CA-815C-B3EC899C82F7}" srcOrd="2" destOrd="0" presId="urn:microsoft.com/office/officeart/2005/8/layout/hierarchy1"/>
    <dgm:cxn modelId="{CAC31052-3A93-43B0-AEFE-C77B3A79EB72}" type="presParOf" srcId="{0D55BC54-13E3-47CA-815C-B3EC899C82F7}" destId="{DEFF2BE4-3224-4F80-A371-AD8C3014EA1B}" srcOrd="0" destOrd="0" presId="urn:microsoft.com/office/officeart/2005/8/layout/hierarchy1"/>
    <dgm:cxn modelId="{83D532E0-9FD4-458D-987A-776847F98BF0}" type="presParOf" srcId="{DEFF2BE4-3224-4F80-A371-AD8C3014EA1B}" destId="{84A4DDBA-FE6A-45A3-AEB4-A9C5EE06DE02}" srcOrd="0" destOrd="0" presId="urn:microsoft.com/office/officeart/2005/8/layout/hierarchy1"/>
    <dgm:cxn modelId="{EA939F12-685C-420C-B4BC-49BA453C1959}" type="presParOf" srcId="{DEFF2BE4-3224-4F80-A371-AD8C3014EA1B}" destId="{B8164964-7FFF-4303-BCE9-CD5D4D2785B5}" srcOrd="1" destOrd="0" presId="urn:microsoft.com/office/officeart/2005/8/layout/hierarchy1"/>
    <dgm:cxn modelId="{5435866F-80AB-404C-912A-23F16903DE20}" type="presParOf" srcId="{0D55BC54-13E3-47CA-815C-B3EC899C82F7}" destId="{7D36194E-CA59-4F25-85AB-F97C6A5D69B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95CDBC-BED4-4693-A0F3-2808D1060D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5B7D93-0D7E-462E-A1ED-E264EE6A4F13}">
      <dgm:prSet/>
      <dgm:spPr/>
      <dgm:t>
        <a:bodyPr/>
        <a:lstStyle/>
        <a:p>
          <a:r>
            <a:rPr lang="en-US"/>
            <a:t>'action’</a:t>
          </a:r>
        </a:p>
      </dgm:t>
    </dgm:pt>
    <dgm:pt modelId="{B902EFC7-ECE3-4EDA-8A6D-EA9CA81F81B7}" type="parTrans" cxnId="{B3A66DE4-6693-49C3-A933-F27AAE781EC8}">
      <dgm:prSet/>
      <dgm:spPr/>
      <dgm:t>
        <a:bodyPr/>
        <a:lstStyle/>
        <a:p>
          <a:endParaRPr lang="en-US"/>
        </a:p>
      </dgm:t>
    </dgm:pt>
    <dgm:pt modelId="{E2639D34-D030-4D37-9823-5C7C362622CB}" type="sibTrans" cxnId="{B3A66DE4-6693-49C3-A933-F27AAE781EC8}">
      <dgm:prSet/>
      <dgm:spPr/>
      <dgm:t>
        <a:bodyPr/>
        <a:lstStyle/>
        <a:p>
          <a:endParaRPr lang="en-US"/>
        </a:p>
      </dgm:t>
    </dgm:pt>
    <dgm:pt modelId="{D8A3119A-C543-483D-B7E2-30CAE41F62C2}">
      <dgm:prSet/>
      <dgm:spPr/>
      <dgm:t>
        <a:bodyPr/>
        <a:lstStyle/>
        <a:p>
          <a:r>
            <a:rPr lang="en-US"/>
            <a:t>'action detail’</a:t>
          </a:r>
        </a:p>
      </dgm:t>
    </dgm:pt>
    <dgm:pt modelId="{C9464CC1-CAC4-4634-B297-DC7AC69F9342}" type="parTrans" cxnId="{83343530-D364-452C-990F-7B998F01A8B3}">
      <dgm:prSet/>
      <dgm:spPr/>
      <dgm:t>
        <a:bodyPr/>
        <a:lstStyle/>
        <a:p>
          <a:endParaRPr lang="en-US"/>
        </a:p>
      </dgm:t>
    </dgm:pt>
    <dgm:pt modelId="{831E9C7B-D798-47DE-BAE6-AB6252F40DC1}" type="sibTrans" cxnId="{83343530-D364-452C-990F-7B998F01A8B3}">
      <dgm:prSet/>
      <dgm:spPr/>
      <dgm:t>
        <a:bodyPr/>
        <a:lstStyle/>
        <a:p>
          <a:endParaRPr lang="en-US"/>
        </a:p>
      </dgm:t>
    </dgm:pt>
    <dgm:pt modelId="{F9EB88AE-227E-4414-A3BF-75EF8039E3A9}">
      <dgm:prSet/>
      <dgm:spPr/>
      <dgm:t>
        <a:bodyPr/>
        <a:lstStyle/>
        <a:p>
          <a:r>
            <a:rPr lang="en-US"/>
            <a:t>'gender’</a:t>
          </a:r>
        </a:p>
      </dgm:t>
    </dgm:pt>
    <dgm:pt modelId="{E4884F24-6919-4C3D-AFEC-667C0A3DB2C7}" type="parTrans" cxnId="{20E6A458-E9E5-4640-914D-A8832F67FC35}">
      <dgm:prSet/>
      <dgm:spPr/>
      <dgm:t>
        <a:bodyPr/>
        <a:lstStyle/>
        <a:p>
          <a:endParaRPr lang="en-US"/>
        </a:p>
      </dgm:t>
    </dgm:pt>
    <dgm:pt modelId="{F429E0CC-04FC-483C-B0DC-696ACD174BA6}" type="sibTrans" cxnId="{20E6A458-E9E5-4640-914D-A8832F67FC35}">
      <dgm:prSet/>
      <dgm:spPr/>
      <dgm:t>
        <a:bodyPr/>
        <a:lstStyle/>
        <a:p>
          <a:endParaRPr lang="en-US"/>
        </a:p>
      </dgm:t>
    </dgm:pt>
    <dgm:pt modelId="{34A1FE61-753A-4A5D-9736-0533C40A030B}">
      <dgm:prSet/>
      <dgm:spPr/>
      <dgm:t>
        <a:bodyPr/>
        <a:lstStyle/>
        <a:p>
          <a:r>
            <a:rPr lang="en-US"/>
            <a:t>'affiliate channel’</a:t>
          </a:r>
        </a:p>
      </dgm:t>
    </dgm:pt>
    <dgm:pt modelId="{452FD9EA-088A-43B1-835D-B58044D50ADD}" type="parTrans" cxnId="{9061B7A1-CD5F-4630-8C6B-F1CD30C811BE}">
      <dgm:prSet/>
      <dgm:spPr/>
      <dgm:t>
        <a:bodyPr/>
        <a:lstStyle/>
        <a:p>
          <a:endParaRPr lang="en-US"/>
        </a:p>
      </dgm:t>
    </dgm:pt>
    <dgm:pt modelId="{DB024D0B-4EE3-42C3-8245-E82053CC675C}" type="sibTrans" cxnId="{9061B7A1-CD5F-4630-8C6B-F1CD30C811BE}">
      <dgm:prSet/>
      <dgm:spPr/>
      <dgm:t>
        <a:bodyPr/>
        <a:lstStyle/>
        <a:p>
          <a:endParaRPr lang="en-US"/>
        </a:p>
      </dgm:t>
    </dgm:pt>
    <dgm:pt modelId="{E7100AD4-FB67-4EF3-A7DE-3DA826D1BA0C}">
      <dgm:prSet/>
      <dgm:spPr/>
      <dgm:t>
        <a:bodyPr/>
        <a:lstStyle/>
        <a:p>
          <a:r>
            <a:rPr lang="en-US"/>
            <a:t>'first affiliate tracked’</a:t>
          </a:r>
        </a:p>
      </dgm:t>
    </dgm:pt>
    <dgm:pt modelId="{00268E92-4B36-4E65-88A5-D8BE8B2DDE23}" type="parTrans" cxnId="{05EC7CAF-157A-403D-B47D-33EC0211B6F7}">
      <dgm:prSet/>
      <dgm:spPr/>
      <dgm:t>
        <a:bodyPr/>
        <a:lstStyle/>
        <a:p>
          <a:endParaRPr lang="en-US"/>
        </a:p>
      </dgm:t>
    </dgm:pt>
    <dgm:pt modelId="{E7396BB7-E293-4811-A7F6-8A4760E49E61}" type="sibTrans" cxnId="{05EC7CAF-157A-403D-B47D-33EC0211B6F7}">
      <dgm:prSet/>
      <dgm:spPr/>
      <dgm:t>
        <a:bodyPr/>
        <a:lstStyle/>
        <a:p>
          <a:endParaRPr lang="en-US"/>
        </a:p>
      </dgm:t>
    </dgm:pt>
    <dgm:pt modelId="{2A3140C8-6185-43AD-87C5-8B4EB0E74DBC}">
      <dgm:prSet/>
      <dgm:spPr/>
      <dgm:t>
        <a:bodyPr/>
        <a:lstStyle/>
        <a:p>
          <a:r>
            <a:rPr lang="en-US"/>
            <a:t>'first browser’</a:t>
          </a:r>
        </a:p>
      </dgm:t>
    </dgm:pt>
    <dgm:pt modelId="{43F6CF86-0E6C-44F6-BBCC-6D15D684AFEC}" type="parTrans" cxnId="{010E8888-315E-4F57-A58F-96B2531E5EBB}">
      <dgm:prSet/>
      <dgm:spPr/>
      <dgm:t>
        <a:bodyPr/>
        <a:lstStyle/>
        <a:p>
          <a:endParaRPr lang="en-US"/>
        </a:p>
      </dgm:t>
    </dgm:pt>
    <dgm:pt modelId="{BC1D6446-1250-406C-BF35-95961A9DA4EB}" type="sibTrans" cxnId="{010E8888-315E-4F57-A58F-96B2531E5EBB}">
      <dgm:prSet/>
      <dgm:spPr/>
      <dgm:t>
        <a:bodyPr/>
        <a:lstStyle/>
        <a:p>
          <a:endParaRPr lang="en-US"/>
        </a:p>
      </dgm:t>
    </dgm:pt>
    <dgm:pt modelId="{A9899F5D-AD35-428D-BE01-117ACBE0E9A0}">
      <dgm:prSet/>
      <dgm:spPr/>
      <dgm:t>
        <a:bodyPr/>
        <a:lstStyle/>
        <a:p>
          <a:r>
            <a:rPr lang="en-US"/>
            <a:t>'account created month’</a:t>
          </a:r>
        </a:p>
      </dgm:t>
    </dgm:pt>
    <dgm:pt modelId="{C3F4F9BB-A6D5-4004-A3E4-5B09248D665B}" type="parTrans" cxnId="{98F31489-2766-4887-B113-051AE377ACE7}">
      <dgm:prSet/>
      <dgm:spPr/>
      <dgm:t>
        <a:bodyPr/>
        <a:lstStyle/>
        <a:p>
          <a:endParaRPr lang="en-US"/>
        </a:p>
      </dgm:t>
    </dgm:pt>
    <dgm:pt modelId="{CE13DD0A-FCF4-4ABC-9F36-E75890565591}" type="sibTrans" cxnId="{98F31489-2766-4887-B113-051AE377ACE7}">
      <dgm:prSet/>
      <dgm:spPr/>
      <dgm:t>
        <a:bodyPr/>
        <a:lstStyle/>
        <a:p>
          <a:endParaRPr lang="en-US"/>
        </a:p>
      </dgm:t>
    </dgm:pt>
    <dgm:pt modelId="{EA5C8A8A-129F-4814-BAAE-01F074D95572}">
      <dgm:prSet/>
      <dgm:spPr/>
      <dgm:t>
        <a:bodyPr/>
        <a:lstStyle/>
        <a:p>
          <a:r>
            <a:rPr lang="en-US"/>
            <a:t>'first active month'</a:t>
          </a:r>
        </a:p>
      </dgm:t>
    </dgm:pt>
    <dgm:pt modelId="{67D0A8A1-26B2-4624-A993-2B3579BEBC4E}" type="parTrans" cxnId="{C267161D-CE3A-4290-83D7-FEE113F3B40D}">
      <dgm:prSet/>
      <dgm:spPr/>
      <dgm:t>
        <a:bodyPr/>
        <a:lstStyle/>
        <a:p>
          <a:endParaRPr lang="en-US"/>
        </a:p>
      </dgm:t>
    </dgm:pt>
    <dgm:pt modelId="{636CB820-E3BD-45DA-9493-1CBC95B7E1B1}" type="sibTrans" cxnId="{C267161D-CE3A-4290-83D7-FEE113F3B40D}">
      <dgm:prSet/>
      <dgm:spPr/>
      <dgm:t>
        <a:bodyPr/>
        <a:lstStyle/>
        <a:p>
          <a:endParaRPr lang="en-US"/>
        </a:p>
      </dgm:t>
    </dgm:pt>
    <dgm:pt modelId="{940237A4-0CB0-4883-9E07-166B40376975}" type="pres">
      <dgm:prSet presAssocID="{5A95CDBC-BED4-4693-A0F3-2808D1060D76}" presName="diagram" presStyleCnt="0">
        <dgm:presLayoutVars>
          <dgm:dir/>
          <dgm:resizeHandles val="exact"/>
        </dgm:presLayoutVars>
      </dgm:prSet>
      <dgm:spPr/>
    </dgm:pt>
    <dgm:pt modelId="{82BC93F0-5203-48C3-BE3A-1BA2517FEC46}" type="pres">
      <dgm:prSet presAssocID="{3D5B7D93-0D7E-462E-A1ED-E264EE6A4F13}" presName="node" presStyleLbl="node1" presStyleIdx="0" presStyleCnt="8">
        <dgm:presLayoutVars>
          <dgm:bulletEnabled val="1"/>
        </dgm:presLayoutVars>
      </dgm:prSet>
      <dgm:spPr/>
    </dgm:pt>
    <dgm:pt modelId="{1A2D9B9B-6509-47A8-8ADC-F8190BD7C3B5}" type="pres">
      <dgm:prSet presAssocID="{E2639D34-D030-4D37-9823-5C7C362622CB}" presName="sibTrans" presStyleCnt="0"/>
      <dgm:spPr/>
    </dgm:pt>
    <dgm:pt modelId="{91F78F95-294E-4D42-AAAC-703189817A59}" type="pres">
      <dgm:prSet presAssocID="{D8A3119A-C543-483D-B7E2-30CAE41F62C2}" presName="node" presStyleLbl="node1" presStyleIdx="1" presStyleCnt="8">
        <dgm:presLayoutVars>
          <dgm:bulletEnabled val="1"/>
        </dgm:presLayoutVars>
      </dgm:prSet>
      <dgm:spPr/>
    </dgm:pt>
    <dgm:pt modelId="{C25A9108-A5CF-4ED4-8040-E9AF3C494496}" type="pres">
      <dgm:prSet presAssocID="{831E9C7B-D798-47DE-BAE6-AB6252F40DC1}" presName="sibTrans" presStyleCnt="0"/>
      <dgm:spPr/>
    </dgm:pt>
    <dgm:pt modelId="{308EEDE6-F1CA-45B2-A831-590BAE6865B1}" type="pres">
      <dgm:prSet presAssocID="{F9EB88AE-227E-4414-A3BF-75EF8039E3A9}" presName="node" presStyleLbl="node1" presStyleIdx="2" presStyleCnt="8">
        <dgm:presLayoutVars>
          <dgm:bulletEnabled val="1"/>
        </dgm:presLayoutVars>
      </dgm:prSet>
      <dgm:spPr/>
    </dgm:pt>
    <dgm:pt modelId="{4995B2B2-694A-4DEE-AC19-493FAF7ED47E}" type="pres">
      <dgm:prSet presAssocID="{F429E0CC-04FC-483C-B0DC-696ACD174BA6}" presName="sibTrans" presStyleCnt="0"/>
      <dgm:spPr/>
    </dgm:pt>
    <dgm:pt modelId="{EE413484-AEF6-4983-BCE1-C93AD5800459}" type="pres">
      <dgm:prSet presAssocID="{34A1FE61-753A-4A5D-9736-0533C40A030B}" presName="node" presStyleLbl="node1" presStyleIdx="3" presStyleCnt="8" custLinFactNeighborX="126" custLinFactNeighborY="1358">
        <dgm:presLayoutVars>
          <dgm:bulletEnabled val="1"/>
        </dgm:presLayoutVars>
      </dgm:prSet>
      <dgm:spPr/>
    </dgm:pt>
    <dgm:pt modelId="{C2F9889A-9886-4E66-97FC-4453C3D00A98}" type="pres">
      <dgm:prSet presAssocID="{DB024D0B-4EE3-42C3-8245-E82053CC675C}" presName="sibTrans" presStyleCnt="0"/>
      <dgm:spPr/>
    </dgm:pt>
    <dgm:pt modelId="{7EABBDAC-2554-4F1D-AD49-3C39082483C9}" type="pres">
      <dgm:prSet presAssocID="{E7100AD4-FB67-4EF3-A7DE-3DA826D1BA0C}" presName="node" presStyleLbl="node1" presStyleIdx="4" presStyleCnt="8">
        <dgm:presLayoutVars>
          <dgm:bulletEnabled val="1"/>
        </dgm:presLayoutVars>
      </dgm:prSet>
      <dgm:spPr/>
    </dgm:pt>
    <dgm:pt modelId="{923C6610-810A-405E-96CD-0481CE8473BC}" type="pres">
      <dgm:prSet presAssocID="{E7396BB7-E293-4811-A7F6-8A4760E49E61}" presName="sibTrans" presStyleCnt="0"/>
      <dgm:spPr/>
    </dgm:pt>
    <dgm:pt modelId="{B79E2CD5-5FFD-41C5-8F3D-1BC990E12FB4}" type="pres">
      <dgm:prSet presAssocID="{2A3140C8-6185-43AD-87C5-8B4EB0E74DBC}" presName="node" presStyleLbl="node1" presStyleIdx="5" presStyleCnt="8">
        <dgm:presLayoutVars>
          <dgm:bulletEnabled val="1"/>
        </dgm:presLayoutVars>
      </dgm:prSet>
      <dgm:spPr/>
    </dgm:pt>
    <dgm:pt modelId="{6A61BE6C-97B3-4610-8CF6-DA04CB39F0D4}" type="pres">
      <dgm:prSet presAssocID="{BC1D6446-1250-406C-BF35-95961A9DA4EB}" presName="sibTrans" presStyleCnt="0"/>
      <dgm:spPr/>
    </dgm:pt>
    <dgm:pt modelId="{A52AD712-8DB4-4B49-B71F-DDCAE206C007}" type="pres">
      <dgm:prSet presAssocID="{A9899F5D-AD35-428D-BE01-117ACBE0E9A0}" presName="node" presStyleLbl="node1" presStyleIdx="6" presStyleCnt="8">
        <dgm:presLayoutVars>
          <dgm:bulletEnabled val="1"/>
        </dgm:presLayoutVars>
      </dgm:prSet>
      <dgm:spPr/>
    </dgm:pt>
    <dgm:pt modelId="{AF28629C-E545-4408-BB97-ED0617653847}" type="pres">
      <dgm:prSet presAssocID="{CE13DD0A-FCF4-4ABC-9F36-E75890565591}" presName="sibTrans" presStyleCnt="0"/>
      <dgm:spPr/>
    </dgm:pt>
    <dgm:pt modelId="{1CAB4B4F-899C-4AF8-87D0-56DD2971D661}" type="pres">
      <dgm:prSet presAssocID="{EA5C8A8A-129F-4814-BAAE-01F074D95572}" presName="node" presStyleLbl="node1" presStyleIdx="7" presStyleCnt="8">
        <dgm:presLayoutVars>
          <dgm:bulletEnabled val="1"/>
        </dgm:presLayoutVars>
      </dgm:prSet>
      <dgm:spPr/>
    </dgm:pt>
  </dgm:ptLst>
  <dgm:cxnLst>
    <dgm:cxn modelId="{BFB2851A-EDD9-480F-8CB8-3652C646D0DA}" type="presOf" srcId="{EA5C8A8A-129F-4814-BAAE-01F074D95572}" destId="{1CAB4B4F-899C-4AF8-87D0-56DD2971D661}" srcOrd="0" destOrd="0" presId="urn:microsoft.com/office/officeart/2005/8/layout/default"/>
    <dgm:cxn modelId="{C267161D-CE3A-4290-83D7-FEE113F3B40D}" srcId="{5A95CDBC-BED4-4693-A0F3-2808D1060D76}" destId="{EA5C8A8A-129F-4814-BAAE-01F074D95572}" srcOrd="7" destOrd="0" parTransId="{67D0A8A1-26B2-4624-A993-2B3579BEBC4E}" sibTransId="{636CB820-E3BD-45DA-9493-1CBC95B7E1B1}"/>
    <dgm:cxn modelId="{C1CDEB21-9FBF-4363-B0D4-BD3ABF450504}" type="presOf" srcId="{5A95CDBC-BED4-4693-A0F3-2808D1060D76}" destId="{940237A4-0CB0-4883-9E07-166B40376975}" srcOrd="0" destOrd="0" presId="urn:microsoft.com/office/officeart/2005/8/layout/default"/>
    <dgm:cxn modelId="{83343530-D364-452C-990F-7B998F01A8B3}" srcId="{5A95CDBC-BED4-4693-A0F3-2808D1060D76}" destId="{D8A3119A-C543-483D-B7E2-30CAE41F62C2}" srcOrd="1" destOrd="0" parTransId="{C9464CC1-CAC4-4634-B297-DC7AC69F9342}" sibTransId="{831E9C7B-D798-47DE-BAE6-AB6252F40DC1}"/>
    <dgm:cxn modelId="{87C3735B-157A-4632-8116-36D5E59701D1}" type="presOf" srcId="{A9899F5D-AD35-428D-BE01-117ACBE0E9A0}" destId="{A52AD712-8DB4-4B49-B71F-DDCAE206C007}" srcOrd="0" destOrd="0" presId="urn:microsoft.com/office/officeart/2005/8/layout/default"/>
    <dgm:cxn modelId="{20E6A458-E9E5-4640-914D-A8832F67FC35}" srcId="{5A95CDBC-BED4-4693-A0F3-2808D1060D76}" destId="{F9EB88AE-227E-4414-A3BF-75EF8039E3A9}" srcOrd="2" destOrd="0" parTransId="{E4884F24-6919-4C3D-AFEC-667C0A3DB2C7}" sibTransId="{F429E0CC-04FC-483C-B0DC-696ACD174BA6}"/>
    <dgm:cxn modelId="{202FC97A-C8CF-4D47-B564-5756FEFA7B5F}" type="presOf" srcId="{E7100AD4-FB67-4EF3-A7DE-3DA826D1BA0C}" destId="{7EABBDAC-2554-4F1D-AD49-3C39082483C9}" srcOrd="0" destOrd="0" presId="urn:microsoft.com/office/officeart/2005/8/layout/default"/>
    <dgm:cxn modelId="{010E8888-315E-4F57-A58F-96B2531E5EBB}" srcId="{5A95CDBC-BED4-4693-A0F3-2808D1060D76}" destId="{2A3140C8-6185-43AD-87C5-8B4EB0E74DBC}" srcOrd="5" destOrd="0" parTransId="{43F6CF86-0E6C-44F6-BBCC-6D15D684AFEC}" sibTransId="{BC1D6446-1250-406C-BF35-95961A9DA4EB}"/>
    <dgm:cxn modelId="{98F31489-2766-4887-B113-051AE377ACE7}" srcId="{5A95CDBC-BED4-4693-A0F3-2808D1060D76}" destId="{A9899F5D-AD35-428D-BE01-117ACBE0E9A0}" srcOrd="6" destOrd="0" parTransId="{C3F4F9BB-A6D5-4004-A3E4-5B09248D665B}" sibTransId="{CE13DD0A-FCF4-4ABC-9F36-E75890565591}"/>
    <dgm:cxn modelId="{67325F98-5506-4006-9DC8-B2B64A08154E}" type="presOf" srcId="{D8A3119A-C543-483D-B7E2-30CAE41F62C2}" destId="{91F78F95-294E-4D42-AAAC-703189817A59}" srcOrd="0" destOrd="0" presId="urn:microsoft.com/office/officeart/2005/8/layout/default"/>
    <dgm:cxn modelId="{9061B7A1-CD5F-4630-8C6B-F1CD30C811BE}" srcId="{5A95CDBC-BED4-4693-A0F3-2808D1060D76}" destId="{34A1FE61-753A-4A5D-9736-0533C40A030B}" srcOrd="3" destOrd="0" parTransId="{452FD9EA-088A-43B1-835D-B58044D50ADD}" sibTransId="{DB024D0B-4EE3-42C3-8245-E82053CC675C}"/>
    <dgm:cxn modelId="{05EC7CAF-157A-403D-B47D-33EC0211B6F7}" srcId="{5A95CDBC-BED4-4693-A0F3-2808D1060D76}" destId="{E7100AD4-FB67-4EF3-A7DE-3DA826D1BA0C}" srcOrd="4" destOrd="0" parTransId="{00268E92-4B36-4E65-88A5-D8BE8B2DDE23}" sibTransId="{E7396BB7-E293-4811-A7F6-8A4760E49E61}"/>
    <dgm:cxn modelId="{94C263DD-F96F-4A46-B37C-CBCA835695BE}" type="presOf" srcId="{F9EB88AE-227E-4414-A3BF-75EF8039E3A9}" destId="{308EEDE6-F1CA-45B2-A831-590BAE6865B1}" srcOrd="0" destOrd="0" presId="urn:microsoft.com/office/officeart/2005/8/layout/default"/>
    <dgm:cxn modelId="{52315FDE-B885-4E75-9058-E6CBCB357156}" type="presOf" srcId="{3D5B7D93-0D7E-462E-A1ED-E264EE6A4F13}" destId="{82BC93F0-5203-48C3-BE3A-1BA2517FEC46}" srcOrd="0" destOrd="0" presId="urn:microsoft.com/office/officeart/2005/8/layout/default"/>
    <dgm:cxn modelId="{0C3C66E1-58F0-4CDF-B558-B2E2C03BC8DF}" type="presOf" srcId="{34A1FE61-753A-4A5D-9736-0533C40A030B}" destId="{EE413484-AEF6-4983-BCE1-C93AD5800459}" srcOrd="0" destOrd="0" presId="urn:microsoft.com/office/officeart/2005/8/layout/default"/>
    <dgm:cxn modelId="{B3A66DE4-6693-49C3-A933-F27AAE781EC8}" srcId="{5A95CDBC-BED4-4693-A0F3-2808D1060D76}" destId="{3D5B7D93-0D7E-462E-A1ED-E264EE6A4F13}" srcOrd="0" destOrd="0" parTransId="{B902EFC7-ECE3-4EDA-8A6D-EA9CA81F81B7}" sibTransId="{E2639D34-D030-4D37-9823-5C7C362622CB}"/>
    <dgm:cxn modelId="{E0A210EF-9BEC-40D1-83D7-9BCE9969B165}" type="presOf" srcId="{2A3140C8-6185-43AD-87C5-8B4EB0E74DBC}" destId="{B79E2CD5-5FFD-41C5-8F3D-1BC990E12FB4}" srcOrd="0" destOrd="0" presId="urn:microsoft.com/office/officeart/2005/8/layout/default"/>
    <dgm:cxn modelId="{799FD754-6B1D-415B-AB05-BBC96E891B55}" type="presParOf" srcId="{940237A4-0CB0-4883-9E07-166B40376975}" destId="{82BC93F0-5203-48C3-BE3A-1BA2517FEC46}" srcOrd="0" destOrd="0" presId="urn:microsoft.com/office/officeart/2005/8/layout/default"/>
    <dgm:cxn modelId="{3FDD91A7-1010-4A7C-8F04-6FB9A95C8318}" type="presParOf" srcId="{940237A4-0CB0-4883-9E07-166B40376975}" destId="{1A2D9B9B-6509-47A8-8ADC-F8190BD7C3B5}" srcOrd="1" destOrd="0" presId="urn:microsoft.com/office/officeart/2005/8/layout/default"/>
    <dgm:cxn modelId="{E39C1516-B30E-4D22-949D-E80C7AE4063E}" type="presParOf" srcId="{940237A4-0CB0-4883-9E07-166B40376975}" destId="{91F78F95-294E-4D42-AAAC-703189817A59}" srcOrd="2" destOrd="0" presId="urn:microsoft.com/office/officeart/2005/8/layout/default"/>
    <dgm:cxn modelId="{028C03B4-735E-4E1D-A633-00102A73F33C}" type="presParOf" srcId="{940237A4-0CB0-4883-9E07-166B40376975}" destId="{C25A9108-A5CF-4ED4-8040-E9AF3C494496}" srcOrd="3" destOrd="0" presId="urn:microsoft.com/office/officeart/2005/8/layout/default"/>
    <dgm:cxn modelId="{94B34014-4CDA-49D0-83E0-913C013D04A9}" type="presParOf" srcId="{940237A4-0CB0-4883-9E07-166B40376975}" destId="{308EEDE6-F1CA-45B2-A831-590BAE6865B1}" srcOrd="4" destOrd="0" presId="urn:microsoft.com/office/officeart/2005/8/layout/default"/>
    <dgm:cxn modelId="{C9CC300A-F020-4AE9-A2BF-526D2D84AA4C}" type="presParOf" srcId="{940237A4-0CB0-4883-9E07-166B40376975}" destId="{4995B2B2-694A-4DEE-AC19-493FAF7ED47E}" srcOrd="5" destOrd="0" presId="urn:microsoft.com/office/officeart/2005/8/layout/default"/>
    <dgm:cxn modelId="{F8DF9B23-17E5-4652-93AC-7A0014D03479}" type="presParOf" srcId="{940237A4-0CB0-4883-9E07-166B40376975}" destId="{EE413484-AEF6-4983-BCE1-C93AD5800459}" srcOrd="6" destOrd="0" presId="urn:microsoft.com/office/officeart/2005/8/layout/default"/>
    <dgm:cxn modelId="{EF83CCDB-256C-4FDF-A145-D8FBED9E2B35}" type="presParOf" srcId="{940237A4-0CB0-4883-9E07-166B40376975}" destId="{C2F9889A-9886-4E66-97FC-4453C3D00A98}" srcOrd="7" destOrd="0" presId="urn:microsoft.com/office/officeart/2005/8/layout/default"/>
    <dgm:cxn modelId="{A66092EA-CCBF-4231-A4E0-930F0901F1D3}" type="presParOf" srcId="{940237A4-0CB0-4883-9E07-166B40376975}" destId="{7EABBDAC-2554-4F1D-AD49-3C39082483C9}" srcOrd="8" destOrd="0" presId="urn:microsoft.com/office/officeart/2005/8/layout/default"/>
    <dgm:cxn modelId="{F6947A44-C0D0-4C2B-BB60-B866ACD6105E}" type="presParOf" srcId="{940237A4-0CB0-4883-9E07-166B40376975}" destId="{923C6610-810A-405E-96CD-0481CE8473BC}" srcOrd="9" destOrd="0" presId="urn:microsoft.com/office/officeart/2005/8/layout/default"/>
    <dgm:cxn modelId="{463FC240-BA9D-4CEE-8410-F8DA980DEB41}" type="presParOf" srcId="{940237A4-0CB0-4883-9E07-166B40376975}" destId="{B79E2CD5-5FFD-41C5-8F3D-1BC990E12FB4}" srcOrd="10" destOrd="0" presId="urn:microsoft.com/office/officeart/2005/8/layout/default"/>
    <dgm:cxn modelId="{96BDEE39-F77D-4F4F-AD49-2BA02CE0761F}" type="presParOf" srcId="{940237A4-0CB0-4883-9E07-166B40376975}" destId="{6A61BE6C-97B3-4610-8CF6-DA04CB39F0D4}" srcOrd="11" destOrd="0" presId="urn:microsoft.com/office/officeart/2005/8/layout/default"/>
    <dgm:cxn modelId="{CB257DC6-2CB2-428A-B916-C4B8993BD2AD}" type="presParOf" srcId="{940237A4-0CB0-4883-9E07-166B40376975}" destId="{A52AD712-8DB4-4B49-B71F-DDCAE206C007}" srcOrd="12" destOrd="0" presId="urn:microsoft.com/office/officeart/2005/8/layout/default"/>
    <dgm:cxn modelId="{F081AFA9-B650-4482-8CED-64558FC69AF2}" type="presParOf" srcId="{940237A4-0CB0-4883-9E07-166B40376975}" destId="{AF28629C-E545-4408-BB97-ED0617653847}" srcOrd="13" destOrd="0" presId="urn:microsoft.com/office/officeart/2005/8/layout/default"/>
    <dgm:cxn modelId="{35536958-F224-4B26-8D2A-3C196C5937AE}" type="presParOf" srcId="{940237A4-0CB0-4883-9E07-166B40376975}" destId="{1CAB4B4F-899C-4AF8-87D0-56DD2971D6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95CDBC-BED4-4693-A0F3-2808D1060D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5B7D93-0D7E-462E-A1ED-E264EE6A4F13}">
      <dgm:prSet/>
      <dgm:spPr/>
      <dgm:t>
        <a:bodyPr/>
        <a:lstStyle/>
        <a:p>
          <a:r>
            <a:rPr lang="en-US"/>
            <a:t>'action’</a:t>
          </a:r>
        </a:p>
      </dgm:t>
    </dgm:pt>
    <dgm:pt modelId="{B902EFC7-ECE3-4EDA-8A6D-EA9CA81F81B7}" type="parTrans" cxnId="{B3A66DE4-6693-49C3-A933-F27AAE781EC8}">
      <dgm:prSet/>
      <dgm:spPr/>
      <dgm:t>
        <a:bodyPr/>
        <a:lstStyle/>
        <a:p>
          <a:endParaRPr lang="en-US"/>
        </a:p>
      </dgm:t>
    </dgm:pt>
    <dgm:pt modelId="{E2639D34-D030-4D37-9823-5C7C362622CB}" type="sibTrans" cxnId="{B3A66DE4-6693-49C3-A933-F27AAE781EC8}">
      <dgm:prSet/>
      <dgm:spPr/>
      <dgm:t>
        <a:bodyPr/>
        <a:lstStyle/>
        <a:p>
          <a:endParaRPr lang="en-US"/>
        </a:p>
      </dgm:t>
    </dgm:pt>
    <dgm:pt modelId="{D8A3119A-C543-483D-B7E2-30CAE41F62C2}">
      <dgm:prSet/>
      <dgm:spPr/>
      <dgm:t>
        <a:bodyPr/>
        <a:lstStyle/>
        <a:p>
          <a:r>
            <a:rPr lang="en-US"/>
            <a:t>'action detail’</a:t>
          </a:r>
        </a:p>
      </dgm:t>
    </dgm:pt>
    <dgm:pt modelId="{C9464CC1-CAC4-4634-B297-DC7AC69F9342}" type="parTrans" cxnId="{83343530-D364-452C-990F-7B998F01A8B3}">
      <dgm:prSet/>
      <dgm:spPr/>
      <dgm:t>
        <a:bodyPr/>
        <a:lstStyle/>
        <a:p>
          <a:endParaRPr lang="en-US"/>
        </a:p>
      </dgm:t>
    </dgm:pt>
    <dgm:pt modelId="{831E9C7B-D798-47DE-BAE6-AB6252F40DC1}" type="sibTrans" cxnId="{83343530-D364-452C-990F-7B998F01A8B3}">
      <dgm:prSet/>
      <dgm:spPr/>
      <dgm:t>
        <a:bodyPr/>
        <a:lstStyle/>
        <a:p>
          <a:endParaRPr lang="en-US"/>
        </a:p>
      </dgm:t>
    </dgm:pt>
    <dgm:pt modelId="{F9EB88AE-227E-4414-A3BF-75EF8039E3A9}">
      <dgm:prSet/>
      <dgm:spPr/>
      <dgm:t>
        <a:bodyPr/>
        <a:lstStyle/>
        <a:p>
          <a:r>
            <a:rPr lang="en-US"/>
            <a:t>'gender’</a:t>
          </a:r>
        </a:p>
      </dgm:t>
    </dgm:pt>
    <dgm:pt modelId="{E4884F24-6919-4C3D-AFEC-667C0A3DB2C7}" type="parTrans" cxnId="{20E6A458-E9E5-4640-914D-A8832F67FC35}">
      <dgm:prSet/>
      <dgm:spPr/>
      <dgm:t>
        <a:bodyPr/>
        <a:lstStyle/>
        <a:p>
          <a:endParaRPr lang="en-US"/>
        </a:p>
      </dgm:t>
    </dgm:pt>
    <dgm:pt modelId="{F429E0CC-04FC-483C-B0DC-696ACD174BA6}" type="sibTrans" cxnId="{20E6A458-E9E5-4640-914D-A8832F67FC35}">
      <dgm:prSet/>
      <dgm:spPr/>
      <dgm:t>
        <a:bodyPr/>
        <a:lstStyle/>
        <a:p>
          <a:endParaRPr lang="en-US"/>
        </a:p>
      </dgm:t>
    </dgm:pt>
    <dgm:pt modelId="{34A1FE61-753A-4A5D-9736-0533C40A030B}">
      <dgm:prSet/>
      <dgm:spPr/>
      <dgm:t>
        <a:bodyPr/>
        <a:lstStyle/>
        <a:p>
          <a:r>
            <a:rPr lang="en-US"/>
            <a:t>'affiliate channel’</a:t>
          </a:r>
        </a:p>
      </dgm:t>
    </dgm:pt>
    <dgm:pt modelId="{452FD9EA-088A-43B1-835D-B58044D50ADD}" type="parTrans" cxnId="{9061B7A1-CD5F-4630-8C6B-F1CD30C811BE}">
      <dgm:prSet/>
      <dgm:spPr/>
      <dgm:t>
        <a:bodyPr/>
        <a:lstStyle/>
        <a:p>
          <a:endParaRPr lang="en-US"/>
        </a:p>
      </dgm:t>
    </dgm:pt>
    <dgm:pt modelId="{DB024D0B-4EE3-42C3-8245-E82053CC675C}" type="sibTrans" cxnId="{9061B7A1-CD5F-4630-8C6B-F1CD30C811BE}">
      <dgm:prSet/>
      <dgm:spPr/>
      <dgm:t>
        <a:bodyPr/>
        <a:lstStyle/>
        <a:p>
          <a:endParaRPr lang="en-US"/>
        </a:p>
      </dgm:t>
    </dgm:pt>
    <dgm:pt modelId="{E7100AD4-FB67-4EF3-A7DE-3DA826D1BA0C}">
      <dgm:prSet/>
      <dgm:spPr/>
      <dgm:t>
        <a:bodyPr/>
        <a:lstStyle/>
        <a:p>
          <a:r>
            <a:rPr lang="en-US"/>
            <a:t>'first affiliate tracked’</a:t>
          </a:r>
        </a:p>
      </dgm:t>
    </dgm:pt>
    <dgm:pt modelId="{00268E92-4B36-4E65-88A5-D8BE8B2DDE23}" type="parTrans" cxnId="{05EC7CAF-157A-403D-B47D-33EC0211B6F7}">
      <dgm:prSet/>
      <dgm:spPr/>
      <dgm:t>
        <a:bodyPr/>
        <a:lstStyle/>
        <a:p>
          <a:endParaRPr lang="en-US"/>
        </a:p>
      </dgm:t>
    </dgm:pt>
    <dgm:pt modelId="{E7396BB7-E293-4811-A7F6-8A4760E49E61}" type="sibTrans" cxnId="{05EC7CAF-157A-403D-B47D-33EC0211B6F7}">
      <dgm:prSet/>
      <dgm:spPr/>
      <dgm:t>
        <a:bodyPr/>
        <a:lstStyle/>
        <a:p>
          <a:endParaRPr lang="en-US"/>
        </a:p>
      </dgm:t>
    </dgm:pt>
    <dgm:pt modelId="{2A3140C8-6185-43AD-87C5-8B4EB0E74DBC}">
      <dgm:prSet/>
      <dgm:spPr/>
      <dgm:t>
        <a:bodyPr/>
        <a:lstStyle/>
        <a:p>
          <a:r>
            <a:rPr lang="en-US"/>
            <a:t>'first browser’</a:t>
          </a:r>
        </a:p>
      </dgm:t>
    </dgm:pt>
    <dgm:pt modelId="{43F6CF86-0E6C-44F6-BBCC-6D15D684AFEC}" type="parTrans" cxnId="{010E8888-315E-4F57-A58F-96B2531E5EBB}">
      <dgm:prSet/>
      <dgm:spPr/>
      <dgm:t>
        <a:bodyPr/>
        <a:lstStyle/>
        <a:p>
          <a:endParaRPr lang="en-US"/>
        </a:p>
      </dgm:t>
    </dgm:pt>
    <dgm:pt modelId="{BC1D6446-1250-406C-BF35-95961A9DA4EB}" type="sibTrans" cxnId="{010E8888-315E-4F57-A58F-96B2531E5EBB}">
      <dgm:prSet/>
      <dgm:spPr/>
      <dgm:t>
        <a:bodyPr/>
        <a:lstStyle/>
        <a:p>
          <a:endParaRPr lang="en-US"/>
        </a:p>
      </dgm:t>
    </dgm:pt>
    <dgm:pt modelId="{A9899F5D-AD35-428D-BE01-117ACBE0E9A0}">
      <dgm:prSet/>
      <dgm:spPr/>
      <dgm:t>
        <a:bodyPr/>
        <a:lstStyle/>
        <a:p>
          <a:r>
            <a:rPr lang="en-US"/>
            <a:t>'account created month’</a:t>
          </a:r>
        </a:p>
      </dgm:t>
    </dgm:pt>
    <dgm:pt modelId="{C3F4F9BB-A6D5-4004-A3E4-5B09248D665B}" type="parTrans" cxnId="{98F31489-2766-4887-B113-051AE377ACE7}">
      <dgm:prSet/>
      <dgm:spPr/>
      <dgm:t>
        <a:bodyPr/>
        <a:lstStyle/>
        <a:p>
          <a:endParaRPr lang="en-US"/>
        </a:p>
      </dgm:t>
    </dgm:pt>
    <dgm:pt modelId="{CE13DD0A-FCF4-4ABC-9F36-E75890565591}" type="sibTrans" cxnId="{98F31489-2766-4887-B113-051AE377ACE7}">
      <dgm:prSet/>
      <dgm:spPr/>
      <dgm:t>
        <a:bodyPr/>
        <a:lstStyle/>
        <a:p>
          <a:endParaRPr lang="en-US"/>
        </a:p>
      </dgm:t>
    </dgm:pt>
    <dgm:pt modelId="{EA5C8A8A-129F-4814-BAAE-01F074D95572}">
      <dgm:prSet/>
      <dgm:spPr/>
      <dgm:t>
        <a:bodyPr/>
        <a:lstStyle/>
        <a:p>
          <a:r>
            <a:rPr lang="en-US"/>
            <a:t>'first active month'</a:t>
          </a:r>
        </a:p>
      </dgm:t>
    </dgm:pt>
    <dgm:pt modelId="{67D0A8A1-26B2-4624-A993-2B3579BEBC4E}" type="parTrans" cxnId="{C267161D-CE3A-4290-83D7-FEE113F3B40D}">
      <dgm:prSet/>
      <dgm:spPr/>
      <dgm:t>
        <a:bodyPr/>
        <a:lstStyle/>
        <a:p>
          <a:endParaRPr lang="en-US"/>
        </a:p>
      </dgm:t>
    </dgm:pt>
    <dgm:pt modelId="{636CB820-E3BD-45DA-9493-1CBC95B7E1B1}" type="sibTrans" cxnId="{C267161D-CE3A-4290-83D7-FEE113F3B40D}">
      <dgm:prSet/>
      <dgm:spPr/>
      <dgm:t>
        <a:bodyPr/>
        <a:lstStyle/>
        <a:p>
          <a:endParaRPr lang="en-US"/>
        </a:p>
      </dgm:t>
    </dgm:pt>
    <dgm:pt modelId="{940237A4-0CB0-4883-9E07-166B40376975}" type="pres">
      <dgm:prSet presAssocID="{5A95CDBC-BED4-4693-A0F3-2808D1060D76}" presName="diagram" presStyleCnt="0">
        <dgm:presLayoutVars>
          <dgm:dir/>
          <dgm:resizeHandles val="exact"/>
        </dgm:presLayoutVars>
      </dgm:prSet>
      <dgm:spPr/>
    </dgm:pt>
    <dgm:pt modelId="{82BC93F0-5203-48C3-BE3A-1BA2517FEC46}" type="pres">
      <dgm:prSet presAssocID="{3D5B7D93-0D7E-462E-A1ED-E264EE6A4F13}" presName="node" presStyleLbl="node1" presStyleIdx="0" presStyleCnt="8">
        <dgm:presLayoutVars>
          <dgm:bulletEnabled val="1"/>
        </dgm:presLayoutVars>
      </dgm:prSet>
      <dgm:spPr/>
    </dgm:pt>
    <dgm:pt modelId="{1A2D9B9B-6509-47A8-8ADC-F8190BD7C3B5}" type="pres">
      <dgm:prSet presAssocID="{E2639D34-D030-4D37-9823-5C7C362622CB}" presName="sibTrans" presStyleCnt="0"/>
      <dgm:spPr/>
    </dgm:pt>
    <dgm:pt modelId="{91F78F95-294E-4D42-AAAC-703189817A59}" type="pres">
      <dgm:prSet presAssocID="{D8A3119A-C543-483D-B7E2-30CAE41F62C2}" presName="node" presStyleLbl="node1" presStyleIdx="1" presStyleCnt="8">
        <dgm:presLayoutVars>
          <dgm:bulletEnabled val="1"/>
        </dgm:presLayoutVars>
      </dgm:prSet>
      <dgm:spPr/>
    </dgm:pt>
    <dgm:pt modelId="{C25A9108-A5CF-4ED4-8040-E9AF3C494496}" type="pres">
      <dgm:prSet presAssocID="{831E9C7B-D798-47DE-BAE6-AB6252F40DC1}" presName="sibTrans" presStyleCnt="0"/>
      <dgm:spPr/>
    </dgm:pt>
    <dgm:pt modelId="{308EEDE6-F1CA-45B2-A831-590BAE6865B1}" type="pres">
      <dgm:prSet presAssocID="{F9EB88AE-227E-4414-A3BF-75EF8039E3A9}" presName="node" presStyleLbl="node1" presStyleIdx="2" presStyleCnt="8">
        <dgm:presLayoutVars>
          <dgm:bulletEnabled val="1"/>
        </dgm:presLayoutVars>
      </dgm:prSet>
      <dgm:spPr/>
    </dgm:pt>
    <dgm:pt modelId="{4995B2B2-694A-4DEE-AC19-493FAF7ED47E}" type="pres">
      <dgm:prSet presAssocID="{F429E0CC-04FC-483C-B0DC-696ACD174BA6}" presName="sibTrans" presStyleCnt="0"/>
      <dgm:spPr/>
    </dgm:pt>
    <dgm:pt modelId="{EE413484-AEF6-4983-BCE1-C93AD5800459}" type="pres">
      <dgm:prSet presAssocID="{34A1FE61-753A-4A5D-9736-0533C40A030B}" presName="node" presStyleLbl="node1" presStyleIdx="3" presStyleCnt="8" custLinFactNeighborX="126" custLinFactNeighborY="1358">
        <dgm:presLayoutVars>
          <dgm:bulletEnabled val="1"/>
        </dgm:presLayoutVars>
      </dgm:prSet>
      <dgm:spPr/>
    </dgm:pt>
    <dgm:pt modelId="{C2F9889A-9886-4E66-97FC-4453C3D00A98}" type="pres">
      <dgm:prSet presAssocID="{DB024D0B-4EE3-42C3-8245-E82053CC675C}" presName="sibTrans" presStyleCnt="0"/>
      <dgm:spPr/>
    </dgm:pt>
    <dgm:pt modelId="{7EABBDAC-2554-4F1D-AD49-3C39082483C9}" type="pres">
      <dgm:prSet presAssocID="{E7100AD4-FB67-4EF3-A7DE-3DA826D1BA0C}" presName="node" presStyleLbl="node1" presStyleIdx="4" presStyleCnt="8">
        <dgm:presLayoutVars>
          <dgm:bulletEnabled val="1"/>
        </dgm:presLayoutVars>
      </dgm:prSet>
      <dgm:spPr/>
    </dgm:pt>
    <dgm:pt modelId="{923C6610-810A-405E-96CD-0481CE8473BC}" type="pres">
      <dgm:prSet presAssocID="{E7396BB7-E293-4811-A7F6-8A4760E49E61}" presName="sibTrans" presStyleCnt="0"/>
      <dgm:spPr/>
    </dgm:pt>
    <dgm:pt modelId="{B79E2CD5-5FFD-41C5-8F3D-1BC990E12FB4}" type="pres">
      <dgm:prSet presAssocID="{2A3140C8-6185-43AD-87C5-8B4EB0E74DBC}" presName="node" presStyleLbl="node1" presStyleIdx="5" presStyleCnt="8">
        <dgm:presLayoutVars>
          <dgm:bulletEnabled val="1"/>
        </dgm:presLayoutVars>
      </dgm:prSet>
      <dgm:spPr/>
    </dgm:pt>
    <dgm:pt modelId="{6A61BE6C-97B3-4610-8CF6-DA04CB39F0D4}" type="pres">
      <dgm:prSet presAssocID="{BC1D6446-1250-406C-BF35-95961A9DA4EB}" presName="sibTrans" presStyleCnt="0"/>
      <dgm:spPr/>
    </dgm:pt>
    <dgm:pt modelId="{A52AD712-8DB4-4B49-B71F-DDCAE206C007}" type="pres">
      <dgm:prSet presAssocID="{A9899F5D-AD35-428D-BE01-117ACBE0E9A0}" presName="node" presStyleLbl="node1" presStyleIdx="6" presStyleCnt="8">
        <dgm:presLayoutVars>
          <dgm:bulletEnabled val="1"/>
        </dgm:presLayoutVars>
      </dgm:prSet>
      <dgm:spPr/>
    </dgm:pt>
    <dgm:pt modelId="{AF28629C-E545-4408-BB97-ED0617653847}" type="pres">
      <dgm:prSet presAssocID="{CE13DD0A-FCF4-4ABC-9F36-E75890565591}" presName="sibTrans" presStyleCnt="0"/>
      <dgm:spPr/>
    </dgm:pt>
    <dgm:pt modelId="{1CAB4B4F-899C-4AF8-87D0-56DD2971D661}" type="pres">
      <dgm:prSet presAssocID="{EA5C8A8A-129F-4814-BAAE-01F074D95572}" presName="node" presStyleLbl="node1" presStyleIdx="7" presStyleCnt="8">
        <dgm:presLayoutVars>
          <dgm:bulletEnabled val="1"/>
        </dgm:presLayoutVars>
      </dgm:prSet>
      <dgm:spPr/>
    </dgm:pt>
  </dgm:ptLst>
  <dgm:cxnLst>
    <dgm:cxn modelId="{BFB2851A-EDD9-480F-8CB8-3652C646D0DA}" type="presOf" srcId="{EA5C8A8A-129F-4814-BAAE-01F074D95572}" destId="{1CAB4B4F-899C-4AF8-87D0-56DD2971D661}" srcOrd="0" destOrd="0" presId="urn:microsoft.com/office/officeart/2005/8/layout/default"/>
    <dgm:cxn modelId="{C267161D-CE3A-4290-83D7-FEE113F3B40D}" srcId="{5A95CDBC-BED4-4693-A0F3-2808D1060D76}" destId="{EA5C8A8A-129F-4814-BAAE-01F074D95572}" srcOrd="7" destOrd="0" parTransId="{67D0A8A1-26B2-4624-A993-2B3579BEBC4E}" sibTransId="{636CB820-E3BD-45DA-9493-1CBC95B7E1B1}"/>
    <dgm:cxn modelId="{C1CDEB21-9FBF-4363-B0D4-BD3ABF450504}" type="presOf" srcId="{5A95CDBC-BED4-4693-A0F3-2808D1060D76}" destId="{940237A4-0CB0-4883-9E07-166B40376975}" srcOrd="0" destOrd="0" presId="urn:microsoft.com/office/officeart/2005/8/layout/default"/>
    <dgm:cxn modelId="{83343530-D364-452C-990F-7B998F01A8B3}" srcId="{5A95CDBC-BED4-4693-A0F3-2808D1060D76}" destId="{D8A3119A-C543-483D-B7E2-30CAE41F62C2}" srcOrd="1" destOrd="0" parTransId="{C9464CC1-CAC4-4634-B297-DC7AC69F9342}" sibTransId="{831E9C7B-D798-47DE-BAE6-AB6252F40DC1}"/>
    <dgm:cxn modelId="{87C3735B-157A-4632-8116-36D5E59701D1}" type="presOf" srcId="{A9899F5D-AD35-428D-BE01-117ACBE0E9A0}" destId="{A52AD712-8DB4-4B49-B71F-DDCAE206C007}" srcOrd="0" destOrd="0" presId="urn:microsoft.com/office/officeart/2005/8/layout/default"/>
    <dgm:cxn modelId="{20E6A458-E9E5-4640-914D-A8832F67FC35}" srcId="{5A95CDBC-BED4-4693-A0F3-2808D1060D76}" destId="{F9EB88AE-227E-4414-A3BF-75EF8039E3A9}" srcOrd="2" destOrd="0" parTransId="{E4884F24-6919-4C3D-AFEC-667C0A3DB2C7}" sibTransId="{F429E0CC-04FC-483C-B0DC-696ACD174BA6}"/>
    <dgm:cxn modelId="{202FC97A-C8CF-4D47-B564-5756FEFA7B5F}" type="presOf" srcId="{E7100AD4-FB67-4EF3-A7DE-3DA826D1BA0C}" destId="{7EABBDAC-2554-4F1D-AD49-3C39082483C9}" srcOrd="0" destOrd="0" presId="urn:microsoft.com/office/officeart/2005/8/layout/default"/>
    <dgm:cxn modelId="{010E8888-315E-4F57-A58F-96B2531E5EBB}" srcId="{5A95CDBC-BED4-4693-A0F3-2808D1060D76}" destId="{2A3140C8-6185-43AD-87C5-8B4EB0E74DBC}" srcOrd="5" destOrd="0" parTransId="{43F6CF86-0E6C-44F6-BBCC-6D15D684AFEC}" sibTransId="{BC1D6446-1250-406C-BF35-95961A9DA4EB}"/>
    <dgm:cxn modelId="{98F31489-2766-4887-B113-051AE377ACE7}" srcId="{5A95CDBC-BED4-4693-A0F3-2808D1060D76}" destId="{A9899F5D-AD35-428D-BE01-117ACBE0E9A0}" srcOrd="6" destOrd="0" parTransId="{C3F4F9BB-A6D5-4004-A3E4-5B09248D665B}" sibTransId="{CE13DD0A-FCF4-4ABC-9F36-E75890565591}"/>
    <dgm:cxn modelId="{67325F98-5506-4006-9DC8-B2B64A08154E}" type="presOf" srcId="{D8A3119A-C543-483D-B7E2-30CAE41F62C2}" destId="{91F78F95-294E-4D42-AAAC-703189817A59}" srcOrd="0" destOrd="0" presId="urn:microsoft.com/office/officeart/2005/8/layout/default"/>
    <dgm:cxn modelId="{9061B7A1-CD5F-4630-8C6B-F1CD30C811BE}" srcId="{5A95CDBC-BED4-4693-A0F3-2808D1060D76}" destId="{34A1FE61-753A-4A5D-9736-0533C40A030B}" srcOrd="3" destOrd="0" parTransId="{452FD9EA-088A-43B1-835D-B58044D50ADD}" sibTransId="{DB024D0B-4EE3-42C3-8245-E82053CC675C}"/>
    <dgm:cxn modelId="{05EC7CAF-157A-403D-B47D-33EC0211B6F7}" srcId="{5A95CDBC-BED4-4693-A0F3-2808D1060D76}" destId="{E7100AD4-FB67-4EF3-A7DE-3DA826D1BA0C}" srcOrd="4" destOrd="0" parTransId="{00268E92-4B36-4E65-88A5-D8BE8B2DDE23}" sibTransId="{E7396BB7-E293-4811-A7F6-8A4760E49E61}"/>
    <dgm:cxn modelId="{94C263DD-F96F-4A46-B37C-CBCA835695BE}" type="presOf" srcId="{F9EB88AE-227E-4414-A3BF-75EF8039E3A9}" destId="{308EEDE6-F1CA-45B2-A831-590BAE6865B1}" srcOrd="0" destOrd="0" presId="urn:microsoft.com/office/officeart/2005/8/layout/default"/>
    <dgm:cxn modelId="{52315FDE-B885-4E75-9058-E6CBCB357156}" type="presOf" srcId="{3D5B7D93-0D7E-462E-A1ED-E264EE6A4F13}" destId="{82BC93F0-5203-48C3-BE3A-1BA2517FEC46}" srcOrd="0" destOrd="0" presId="urn:microsoft.com/office/officeart/2005/8/layout/default"/>
    <dgm:cxn modelId="{0C3C66E1-58F0-4CDF-B558-B2E2C03BC8DF}" type="presOf" srcId="{34A1FE61-753A-4A5D-9736-0533C40A030B}" destId="{EE413484-AEF6-4983-BCE1-C93AD5800459}" srcOrd="0" destOrd="0" presId="urn:microsoft.com/office/officeart/2005/8/layout/default"/>
    <dgm:cxn modelId="{B3A66DE4-6693-49C3-A933-F27AAE781EC8}" srcId="{5A95CDBC-BED4-4693-A0F3-2808D1060D76}" destId="{3D5B7D93-0D7E-462E-A1ED-E264EE6A4F13}" srcOrd="0" destOrd="0" parTransId="{B902EFC7-ECE3-4EDA-8A6D-EA9CA81F81B7}" sibTransId="{E2639D34-D030-4D37-9823-5C7C362622CB}"/>
    <dgm:cxn modelId="{E0A210EF-9BEC-40D1-83D7-9BCE9969B165}" type="presOf" srcId="{2A3140C8-6185-43AD-87C5-8B4EB0E74DBC}" destId="{B79E2CD5-5FFD-41C5-8F3D-1BC990E12FB4}" srcOrd="0" destOrd="0" presId="urn:microsoft.com/office/officeart/2005/8/layout/default"/>
    <dgm:cxn modelId="{799FD754-6B1D-415B-AB05-BBC96E891B55}" type="presParOf" srcId="{940237A4-0CB0-4883-9E07-166B40376975}" destId="{82BC93F0-5203-48C3-BE3A-1BA2517FEC46}" srcOrd="0" destOrd="0" presId="urn:microsoft.com/office/officeart/2005/8/layout/default"/>
    <dgm:cxn modelId="{3FDD91A7-1010-4A7C-8F04-6FB9A95C8318}" type="presParOf" srcId="{940237A4-0CB0-4883-9E07-166B40376975}" destId="{1A2D9B9B-6509-47A8-8ADC-F8190BD7C3B5}" srcOrd="1" destOrd="0" presId="urn:microsoft.com/office/officeart/2005/8/layout/default"/>
    <dgm:cxn modelId="{E39C1516-B30E-4D22-949D-E80C7AE4063E}" type="presParOf" srcId="{940237A4-0CB0-4883-9E07-166B40376975}" destId="{91F78F95-294E-4D42-AAAC-703189817A59}" srcOrd="2" destOrd="0" presId="urn:microsoft.com/office/officeart/2005/8/layout/default"/>
    <dgm:cxn modelId="{028C03B4-735E-4E1D-A633-00102A73F33C}" type="presParOf" srcId="{940237A4-0CB0-4883-9E07-166B40376975}" destId="{C25A9108-A5CF-4ED4-8040-E9AF3C494496}" srcOrd="3" destOrd="0" presId="urn:microsoft.com/office/officeart/2005/8/layout/default"/>
    <dgm:cxn modelId="{94B34014-4CDA-49D0-83E0-913C013D04A9}" type="presParOf" srcId="{940237A4-0CB0-4883-9E07-166B40376975}" destId="{308EEDE6-F1CA-45B2-A831-590BAE6865B1}" srcOrd="4" destOrd="0" presId="urn:microsoft.com/office/officeart/2005/8/layout/default"/>
    <dgm:cxn modelId="{C9CC300A-F020-4AE9-A2BF-526D2D84AA4C}" type="presParOf" srcId="{940237A4-0CB0-4883-9E07-166B40376975}" destId="{4995B2B2-694A-4DEE-AC19-493FAF7ED47E}" srcOrd="5" destOrd="0" presId="urn:microsoft.com/office/officeart/2005/8/layout/default"/>
    <dgm:cxn modelId="{F8DF9B23-17E5-4652-93AC-7A0014D03479}" type="presParOf" srcId="{940237A4-0CB0-4883-9E07-166B40376975}" destId="{EE413484-AEF6-4983-BCE1-C93AD5800459}" srcOrd="6" destOrd="0" presId="urn:microsoft.com/office/officeart/2005/8/layout/default"/>
    <dgm:cxn modelId="{EF83CCDB-256C-4FDF-A145-D8FBED9E2B35}" type="presParOf" srcId="{940237A4-0CB0-4883-9E07-166B40376975}" destId="{C2F9889A-9886-4E66-97FC-4453C3D00A98}" srcOrd="7" destOrd="0" presId="urn:microsoft.com/office/officeart/2005/8/layout/default"/>
    <dgm:cxn modelId="{A66092EA-CCBF-4231-A4E0-930F0901F1D3}" type="presParOf" srcId="{940237A4-0CB0-4883-9E07-166B40376975}" destId="{7EABBDAC-2554-4F1D-AD49-3C39082483C9}" srcOrd="8" destOrd="0" presId="urn:microsoft.com/office/officeart/2005/8/layout/default"/>
    <dgm:cxn modelId="{F6947A44-C0D0-4C2B-BB60-B866ACD6105E}" type="presParOf" srcId="{940237A4-0CB0-4883-9E07-166B40376975}" destId="{923C6610-810A-405E-96CD-0481CE8473BC}" srcOrd="9" destOrd="0" presId="urn:microsoft.com/office/officeart/2005/8/layout/default"/>
    <dgm:cxn modelId="{463FC240-BA9D-4CEE-8410-F8DA980DEB41}" type="presParOf" srcId="{940237A4-0CB0-4883-9E07-166B40376975}" destId="{B79E2CD5-5FFD-41C5-8F3D-1BC990E12FB4}" srcOrd="10" destOrd="0" presId="urn:microsoft.com/office/officeart/2005/8/layout/default"/>
    <dgm:cxn modelId="{96BDEE39-F77D-4F4F-AD49-2BA02CE0761F}" type="presParOf" srcId="{940237A4-0CB0-4883-9E07-166B40376975}" destId="{6A61BE6C-97B3-4610-8CF6-DA04CB39F0D4}" srcOrd="11" destOrd="0" presId="urn:microsoft.com/office/officeart/2005/8/layout/default"/>
    <dgm:cxn modelId="{CB257DC6-2CB2-428A-B916-C4B8993BD2AD}" type="presParOf" srcId="{940237A4-0CB0-4883-9E07-166B40376975}" destId="{A52AD712-8DB4-4B49-B71F-DDCAE206C007}" srcOrd="12" destOrd="0" presId="urn:microsoft.com/office/officeart/2005/8/layout/default"/>
    <dgm:cxn modelId="{F081AFA9-B650-4482-8CED-64558FC69AF2}" type="presParOf" srcId="{940237A4-0CB0-4883-9E07-166B40376975}" destId="{AF28629C-E545-4408-BB97-ED0617653847}" srcOrd="13" destOrd="0" presId="urn:microsoft.com/office/officeart/2005/8/layout/default"/>
    <dgm:cxn modelId="{35536958-F224-4B26-8D2A-3C196C5937AE}" type="presParOf" srcId="{940237A4-0CB0-4883-9E07-166B40376975}" destId="{1CAB4B4F-899C-4AF8-87D0-56DD2971D6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FE43E4-31FD-454F-90EA-E70BFB81582B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634DA1E-8B40-4169-8B9B-68A3CD238FEA}">
      <dgm:prSet/>
      <dgm:spPr/>
      <dgm:t>
        <a:bodyPr/>
        <a:lstStyle/>
        <a:p>
          <a:r>
            <a:rPr lang="en-US" dirty="0"/>
            <a:t>We First saw that there are people who put their age wrong as put the year of birth not the age </a:t>
          </a:r>
        </a:p>
      </dgm:t>
    </dgm:pt>
    <dgm:pt modelId="{A02CB25D-0550-46A3-9D83-6AA75830577F}" type="parTrans" cxnId="{45F5C571-57D3-45D3-961A-CD82603EE497}">
      <dgm:prSet/>
      <dgm:spPr/>
      <dgm:t>
        <a:bodyPr/>
        <a:lstStyle/>
        <a:p>
          <a:endParaRPr lang="en-US"/>
        </a:p>
      </dgm:t>
    </dgm:pt>
    <dgm:pt modelId="{6257649B-0A7A-46B7-AB5F-771F83212E15}" type="sibTrans" cxnId="{45F5C571-57D3-45D3-961A-CD82603EE497}">
      <dgm:prSet/>
      <dgm:spPr/>
      <dgm:t>
        <a:bodyPr/>
        <a:lstStyle/>
        <a:p>
          <a:endParaRPr lang="en-US"/>
        </a:p>
      </dgm:t>
    </dgm:pt>
    <dgm:pt modelId="{D23ABAA5-CCF5-43B6-8DEE-FBC96A399660}">
      <dgm:prSet/>
      <dgm:spPr/>
      <dgm:t>
        <a:bodyPr/>
        <a:lstStyle/>
        <a:p>
          <a:r>
            <a:rPr lang="en-US" dirty="0"/>
            <a:t>So, we subtracted this with the </a:t>
          </a:r>
          <a:r>
            <a:rPr lang="en-GB" dirty="0"/>
            <a:t>account created year</a:t>
          </a:r>
          <a:endParaRPr lang="en-US" dirty="0"/>
        </a:p>
      </dgm:t>
    </dgm:pt>
    <dgm:pt modelId="{1AFC4174-1037-481C-B9FC-F40877BEC260}" type="parTrans" cxnId="{C5D72EE7-476D-4DEA-8F30-C7C837A0FA16}">
      <dgm:prSet/>
      <dgm:spPr/>
      <dgm:t>
        <a:bodyPr/>
        <a:lstStyle/>
        <a:p>
          <a:endParaRPr lang="en-US"/>
        </a:p>
      </dgm:t>
    </dgm:pt>
    <dgm:pt modelId="{F33F5DCA-AFA2-4FEE-8C23-F14BD7401D3A}" type="sibTrans" cxnId="{C5D72EE7-476D-4DEA-8F30-C7C837A0FA16}">
      <dgm:prSet/>
      <dgm:spPr/>
      <dgm:t>
        <a:bodyPr/>
        <a:lstStyle/>
        <a:p>
          <a:endParaRPr lang="en-US"/>
        </a:p>
      </dgm:t>
    </dgm:pt>
    <dgm:pt modelId="{10903972-B187-484E-8428-3C4929DEF73F}">
      <dgm:prSet/>
      <dgm:spPr/>
      <dgm:t>
        <a:bodyPr/>
        <a:lstStyle/>
        <a:p>
          <a:r>
            <a:rPr lang="en-GB" dirty="0"/>
            <a:t>They were still outliers as people age be 150 but we left it as it may be helpful </a:t>
          </a:r>
          <a:endParaRPr lang="en-US" dirty="0"/>
        </a:p>
      </dgm:t>
    </dgm:pt>
    <dgm:pt modelId="{B0484975-E963-4AAD-A34A-015C832E2B80}" type="parTrans" cxnId="{30F304DD-373E-46E6-AD4E-F3B1B3910934}">
      <dgm:prSet/>
      <dgm:spPr/>
      <dgm:t>
        <a:bodyPr/>
        <a:lstStyle/>
        <a:p>
          <a:endParaRPr lang="en-US"/>
        </a:p>
      </dgm:t>
    </dgm:pt>
    <dgm:pt modelId="{D5549808-2E40-4DB1-9E53-5D9771D7FF9B}" type="sibTrans" cxnId="{30F304DD-373E-46E6-AD4E-F3B1B3910934}">
      <dgm:prSet/>
      <dgm:spPr/>
      <dgm:t>
        <a:bodyPr/>
        <a:lstStyle/>
        <a:p>
          <a:endParaRPr lang="en-US"/>
        </a:p>
      </dgm:t>
    </dgm:pt>
    <dgm:pt modelId="{C785FB0D-AB74-4260-A088-1E0D3DB1DB40}">
      <dgm:prSet/>
      <dgm:spPr/>
      <dgm:t>
        <a:bodyPr/>
        <a:lstStyle/>
        <a:p>
          <a:r>
            <a:rPr lang="en-GB"/>
            <a:t>And we left the outlies who also are very young </a:t>
          </a:r>
          <a:endParaRPr lang="en-US"/>
        </a:p>
      </dgm:t>
    </dgm:pt>
    <dgm:pt modelId="{A4327E92-371F-4CA4-A8AB-803C6DF4A9A5}" type="parTrans" cxnId="{99F9F505-95FF-4E65-853F-4F827A17F059}">
      <dgm:prSet/>
      <dgm:spPr/>
      <dgm:t>
        <a:bodyPr/>
        <a:lstStyle/>
        <a:p>
          <a:endParaRPr lang="en-US"/>
        </a:p>
      </dgm:t>
    </dgm:pt>
    <dgm:pt modelId="{D1065A7B-6298-4AAB-B015-1BE82CD33F2E}" type="sibTrans" cxnId="{99F9F505-95FF-4E65-853F-4F827A17F059}">
      <dgm:prSet/>
      <dgm:spPr/>
      <dgm:t>
        <a:bodyPr/>
        <a:lstStyle/>
        <a:p>
          <a:endParaRPr lang="en-US"/>
        </a:p>
      </dgm:t>
    </dgm:pt>
    <dgm:pt modelId="{CE61993C-41C1-4265-9057-A4F461C2E237}" type="pres">
      <dgm:prSet presAssocID="{E4FE43E4-31FD-454F-90EA-E70BFB81582B}" presName="outerComposite" presStyleCnt="0">
        <dgm:presLayoutVars>
          <dgm:chMax val="5"/>
          <dgm:dir/>
          <dgm:resizeHandles val="exact"/>
        </dgm:presLayoutVars>
      </dgm:prSet>
      <dgm:spPr/>
    </dgm:pt>
    <dgm:pt modelId="{B29CBC70-26AD-4E93-A57A-6839938E92CF}" type="pres">
      <dgm:prSet presAssocID="{E4FE43E4-31FD-454F-90EA-E70BFB81582B}" presName="dummyMaxCanvas" presStyleCnt="0">
        <dgm:presLayoutVars/>
      </dgm:prSet>
      <dgm:spPr/>
    </dgm:pt>
    <dgm:pt modelId="{5CF638F6-E006-4E77-B1AC-1C579A5ACD43}" type="pres">
      <dgm:prSet presAssocID="{E4FE43E4-31FD-454F-90EA-E70BFB81582B}" presName="FourNodes_1" presStyleLbl="node1" presStyleIdx="0" presStyleCnt="4">
        <dgm:presLayoutVars>
          <dgm:bulletEnabled val="1"/>
        </dgm:presLayoutVars>
      </dgm:prSet>
      <dgm:spPr/>
    </dgm:pt>
    <dgm:pt modelId="{DF56D4D7-7670-48BC-B3C5-8C64D6BD3E8A}" type="pres">
      <dgm:prSet presAssocID="{E4FE43E4-31FD-454F-90EA-E70BFB81582B}" presName="FourNodes_2" presStyleLbl="node1" presStyleIdx="1" presStyleCnt="4">
        <dgm:presLayoutVars>
          <dgm:bulletEnabled val="1"/>
        </dgm:presLayoutVars>
      </dgm:prSet>
      <dgm:spPr/>
    </dgm:pt>
    <dgm:pt modelId="{D10823AC-BC57-4BF8-BF42-A7E99A2A7D60}" type="pres">
      <dgm:prSet presAssocID="{E4FE43E4-31FD-454F-90EA-E70BFB81582B}" presName="FourNodes_3" presStyleLbl="node1" presStyleIdx="2" presStyleCnt="4">
        <dgm:presLayoutVars>
          <dgm:bulletEnabled val="1"/>
        </dgm:presLayoutVars>
      </dgm:prSet>
      <dgm:spPr/>
    </dgm:pt>
    <dgm:pt modelId="{FD46BC1B-1663-4B0D-9C1D-C1A6B448E4DB}" type="pres">
      <dgm:prSet presAssocID="{E4FE43E4-31FD-454F-90EA-E70BFB81582B}" presName="FourNodes_4" presStyleLbl="node1" presStyleIdx="3" presStyleCnt="4">
        <dgm:presLayoutVars>
          <dgm:bulletEnabled val="1"/>
        </dgm:presLayoutVars>
      </dgm:prSet>
      <dgm:spPr/>
    </dgm:pt>
    <dgm:pt modelId="{AFB9B477-C7F9-4248-9417-6CF9B8267B0F}" type="pres">
      <dgm:prSet presAssocID="{E4FE43E4-31FD-454F-90EA-E70BFB81582B}" presName="FourConn_1-2" presStyleLbl="fgAccFollowNode1" presStyleIdx="0" presStyleCnt="3">
        <dgm:presLayoutVars>
          <dgm:bulletEnabled val="1"/>
        </dgm:presLayoutVars>
      </dgm:prSet>
      <dgm:spPr/>
    </dgm:pt>
    <dgm:pt modelId="{5D295DA0-0F18-4A50-8418-30982DE895C7}" type="pres">
      <dgm:prSet presAssocID="{E4FE43E4-31FD-454F-90EA-E70BFB81582B}" presName="FourConn_2-3" presStyleLbl="fgAccFollowNode1" presStyleIdx="1" presStyleCnt="3">
        <dgm:presLayoutVars>
          <dgm:bulletEnabled val="1"/>
        </dgm:presLayoutVars>
      </dgm:prSet>
      <dgm:spPr/>
    </dgm:pt>
    <dgm:pt modelId="{A7D7D973-B105-4D0F-A702-000F0CB2561A}" type="pres">
      <dgm:prSet presAssocID="{E4FE43E4-31FD-454F-90EA-E70BFB81582B}" presName="FourConn_3-4" presStyleLbl="fgAccFollowNode1" presStyleIdx="2" presStyleCnt="3">
        <dgm:presLayoutVars>
          <dgm:bulletEnabled val="1"/>
        </dgm:presLayoutVars>
      </dgm:prSet>
      <dgm:spPr/>
    </dgm:pt>
    <dgm:pt modelId="{4817D631-D0F1-451E-A8F0-1F9BA4A0424D}" type="pres">
      <dgm:prSet presAssocID="{E4FE43E4-31FD-454F-90EA-E70BFB81582B}" presName="FourNodes_1_text" presStyleLbl="node1" presStyleIdx="3" presStyleCnt="4">
        <dgm:presLayoutVars>
          <dgm:bulletEnabled val="1"/>
        </dgm:presLayoutVars>
      </dgm:prSet>
      <dgm:spPr/>
    </dgm:pt>
    <dgm:pt modelId="{88B1733E-AE63-436A-B705-B5F5D3B7A61A}" type="pres">
      <dgm:prSet presAssocID="{E4FE43E4-31FD-454F-90EA-E70BFB81582B}" presName="FourNodes_2_text" presStyleLbl="node1" presStyleIdx="3" presStyleCnt="4">
        <dgm:presLayoutVars>
          <dgm:bulletEnabled val="1"/>
        </dgm:presLayoutVars>
      </dgm:prSet>
      <dgm:spPr/>
    </dgm:pt>
    <dgm:pt modelId="{31B4A3BE-F781-4503-A3F5-46D36AA59E6F}" type="pres">
      <dgm:prSet presAssocID="{E4FE43E4-31FD-454F-90EA-E70BFB81582B}" presName="FourNodes_3_text" presStyleLbl="node1" presStyleIdx="3" presStyleCnt="4">
        <dgm:presLayoutVars>
          <dgm:bulletEnabled val="1"/>
        </dgm:presLayoutVars>
      </dgm:prSet>
      <dgm:spPr/>
    </dgm:pt>
    <dgm:pt modelId="{4B523DAA-5628-47D3-8306-75E4FBDBC0C5}" type="pres">
      <dgm:prSet presAssocID="{E4FE43E4-31FD-454F-90EA-E70BFB81582B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9F9F505-95FF-4E65-853F-4F827A17F059}" srcId="{E4FE43E4-31FD-454F-90EA-E70BFB81582B}" destId="{C785FB0D-AB74-4260-A088-1E0D3DB1DB40}" srcOrd="3" destOrd="0" parTransId="{A4327E92-371F-4CA4-A8AB-803C6DF4A9A5}" sibTransId="{D1065A7B-6298-4AAB-B015-1BE82CD33F2E}"/>
    <dgm:cxn modelId="{63FEDD06-0A5B-4054-BAE4-609CBC4C4A1E}" type="presOf" srcId="{10903972-B187-484E-8428-3C4929DEF73F}" destId="{31B4A3BE-F781-4503-A3F5-46D36AA59E6F}" srcOrd="1" destOrd="0" presId="urn:microsoft.com/office/officeart/2005/8/layout/vProcess5"/>
    <dgm:cxn modelId="{1617D316-B199-4EDF-897B-AD8C4D5AE22A}" type="presOf" srcId="{6634DA1E-8B40-4169-8B9B-68A3CD238FEA}" destId="{4817D631-D0F1-451E-A8F0-1F9BA4A0424D}" srcOrd="1" destOrd="0" presId="urn:microsoft.com/office/officeart/2005/8/layout/vProcess5"/>
    <dgm:cxn modelId="{106FC432-E4C1-4CB0-96EF-B14F14FAF886}" type="presOf" srcId="{10903972-B187-484E-8428-3C4929DEF73F}" destId="{D10823AC-BC57-4BF8-BF42-A7E99A2A7D60}" srcOrd="0" destOrd="0" presId="urn:microsoft.com/office/officeart/2005/8/layout/vProcess5"/>
    <dgm:cxn modelId="{C6A62E4B-2AEC-402C-8593-2FCF946049F6}" type="presOf" srcId="{D5549808-2E40-4DB1-9E53-5D9771D7FF9B}" destId="{A7D7D973-B105-4D0F-A702-000F0CB2561A}" srcOrd="0" destOrd="0" presId="urn:microsoft.com/office/officeart/2005/8/layout/vProcess5"/>
    <dgm:cxn modelId="{45F5C571-57D3-45D3-961A-CD82603EE497}" srcId="{E4FE43E4-31FD-454F-90EA-E70BFB81582B}" destId="{6634DA1E-8B40-4169-8B9B-68A3CD238FEA}" srcOrd="0" destOrd="0" parTransId="{A02CB25D-0550-46A3-9D83-6AA75830577F}" sibTransId="{6257649B-0A7A-46B7-AB5F-771F83212E15}"/>
    <dgm:cxn modelId="{D7718176-D5FA-4D7A-AD6D-17904766AFE7}" type="presOf" srcId="{D23ABAA5-CCF5-43B6-8DEE-FBC96A399660}" destId="{88B1733E-AE63-436A-B705-B5F5D3B7A61A}" srcOrd="1" destOrd="0" presId="urn:microsoft.com/office/officeart/2005/8/layout/vProcess5"/>
    <dgm:cxn modelId="{FE46F558-AFE2-48C1-B93E-F8094654AB5F}" type="presOf" srcId="{D23ABAA5-CCF5-43B6-8DEE-FBC96A399660}" destId="{DF56D4D7-7670-48BC-B3C5-8C64D6BD3E8A}" srcOrd="0" destOrd="0" presId="urn:microsoft.com/office/officeart/2005/8/layout/vProcess5"/>
    <dgm:cxn modelId="{AB2718A0-18E1-4903-B061-A04E82E77ECF}" type="presOf" srcId="{6257649B-0A7A-46B7-AB5F-771F83212E15}" destId="{AFB9B477-C7F9-4248-9417-6CF9B8267B0F}" srcOrd="0" destOrd="0" presId="urn:microsoft.com/office/officeart/2005/8/layout/vProcess5"/>
    <dgm:cxn modelId="{393A3AD1-B079-44E3-8E94-4F583B678909}" type="presOf" srcId="{C785FB0D-AB74-4260-A088-1E0D3DB1DB40}" destId="{FD46BC1B-1663-4B0D-9C1D-C1A6B448E4DB}" srcOrd="0" destOrd="0" presId="urn:microsoft.com/office/officeart/2005/8/layout/vProcess5"/>
    <dgm:cxn modelId="{30F304DD-373E-46E6-AD4E-F3B1B3910934}" srcId="{E4FE43E4-31FD-454F-90EA-E70BFB81582B}" destId="{10903972-B187-484E-8428-3C4929DEF73F}" srcOrd="2" destOrd="0" parTransId="{B0484975-E963-4AAD-A34A-015C832E2B80}" sibTransId="{D5549808-2E40-4DB1-9E53-5D9771D7FF9B}"/>
    <dgm:cxn modelId="{C5D72EE7-476D-4DEA-8F30-C7C837A0FA16}" srcId="{E4FE43E4-31FD-454F-90EA-E70BFB81582B}" destId="{D23ABAA5-CCF5-43B6-8DEE-FBC96A399660}" srcOrd="1" destOrd="0" parTransId="{1AFC4174-1037-481C-B9FC-F40877BEC260}" sibTransId="{F33F5DCA-AFA2-4FEE-8C23-F14BD7401D3A}"/>
    <dgm:cxn modelId="{06FBD5E8-8AE4-4476-AB2F-A41141F6EA8D}" type="presOf" srcId="{6634DA1E-8B40-4169-8B9B-68A3CD238FEA}" destId="{5CF638F6-E006-4E77-B1AC-1C579A5ACD43}" srcOrd="0" destOrd="0" presId="urn:microsoft.com/office/officeart/2005/8/layout/vProcess5"/>
    <dgm:cxn modelId="{A37C7AEC-27BE-4237-8706-17DE51761CAB}" type="presOf" srcId="{C785FB0D-AB74-4260-A088-1E0D3DB1DB40}" destId="{4B523DAA-5628-47D3-8306-75E4FBDBC0C5}" srcOrd="1" destOrd="0" presId="urn:microsoft.com/office/officeart/2005/8/layout/vProcess5"/>
    <dgm:cxn modelId="{40769BF4-4B1D-40ED-A96F-F3C4BA719A7B}" type="presOf" srcId="{F33F5DCA-AFA2-4FEE-8C23-F14BD7401D3A}" destId="{5D295DA0-0F18-4A50-8418-30982DE895C7}" srcOrd="0" destOrd="0" presId="urn:microsoft.com/office/officeart/2005/8/layout/vProcess5"/>
    <dgm:cxn modelId="{1F3302F7-0DAE-421F-8F02-F27FC198DFBD}" type="presOf" srcId="{E4FE43E4-31FD-454F-90EA-E70BFB81582B}" destId="{CE61993C-41C1-4265-9057-A4F461C2E237}" srcOrd="0" destOrd="0" presId="urn:microsoft.com/office/officeart/2005/8/layout/vProcess5"/>
    <dgm:cxn modelId="{A524B1C8-9C44-4E20-96DB-D8090199EE28}" type="presParOf" srcId="{CE61993C-41C1-4265-9057-A4F461C2E237}" destId="{B29CBC70-26AD-4E93-A57A-6839938E92CF}" srcOrd="0" destOrd="0" presId="urn:microsoft.com/office/officeart/2005/8/layout/vProcess5"/>
    <dgm:cxn modelId="{0C7F0251-175A-4384-9961-BDE89A1614D0}" type="presParOf" srcId="{CE61993C-41C1-4265-9057-A4F461C2E237}" destId="{5CF638F6-E006-4E77-B1AC-1C579A5ACD43}" srcOrd="1" destOrd="0" presId="urn:microsoft.com/office/officeart/2005/8/layout/vProcess5"/>
    <dgm:cxn modelId="{ABA27618-1EC8-4854-82F9-35B1C302B84F}" type="presParOf" srcId="{CE61993C-41C1-4265-9057-A4F461C2E237}" destId="{DF56D4D7-7670-48BC-B3C5-8C64D6BD3E8A}" srcOrd="2" destOrd="0" presId="urn:microsoft.com/office/officeart/2005/8/layout/vProcess5"/>
    <dgm:cxn modelId="{BE78D511-6FAD-460B-B197-458156B7E1CF}" type="presParOf" srcId="{CE61993C-41C1-4265-9057-A4F461C2E237}" destId="{D10823AC-BC57-4BF8-BF42-A7E99A2A7D60}" srcOrd="3" destOrd="0" presId="urn:microsoft.com/office/officeart/2005/8/layout/vProcess5"/>
    <dgm:cxn modelId="{233AE348-4938-4B54-BC6F-45F4F930D433}" type="presParOf" srcId="{CE61993C-41C1-4265-9057-A4F461C2E237}" destId="{FD46BC1B-1663-4B0D-9C1D-C1A6B448E4DB}" srcOrd="4" destOrd="0" presId="urn:microsoft.com/office/officeart/2005/8/layout/vProcess5"/>
    <dgm:cxn modelId="{29EA2E70-BD2F-448D-B15D-6466A33F191A}" type="presParOf" srcId="{CE61993C-41C1-4265-9057-A4F461C2E237}" destId="{AFB9B477-C7F9-4248-9417-6CF9B8267B0F}" srcOrd="5" destOrd="0" presId="urn:microsoft.com/office/officeart/2005/8/layout/vProcess5"/>
    <dgm:cxn modelId="{ABFAA4D4-D093-44C8-A299-B706DAE950F6}" type="presParOf" srcId="{CE61993C-41C1-4265-9057-A4F461C2E237}" destId="{5D295DA0-0F18-4A50-8418-30982DE895C7}" srcOrd="6" destOrd="0" presId="urn:microsoft.com/office/officeart/2005/8/layout/vProcess5"/>
    <dgm:cxn modelId="{07F9DBD6-067B-4B2C-B34D-C3B09B3FB423}" type="presParOf" srcId="{CE61993C-41C1-4265-9057-A4F461C2E237}" destId="{A7D7D973-B105-4D0F-A702-000F0CB2561A}" srcOrd="7" destOrd="0" presId="urn:microsoft.com/office/officeart/2005/8/layout/vProcess5"/>
    <dgm:cxn modelId="{0F0C2B5E-8436-4F56-A016-7843CF131109}" type="presParOf" srcId="{CE61993C-41C1-4265-9057-A4F461C2E237}" destId="{4817D631-D0F1-451E-A8F0-1F9BA4A0424D}" srcOrd="8" destOrd="0" presId="urn:microsoft.com/office/officeart/2005/8/layout/vProcess5"/>
    <dgm:cxn modelId="{4FAC78DC-EDFF-47D7-9ABF-615FD880053C}" type="presParOf" srcId="{CE61993C-41C1-4265-9057-A4F461C2E237}" destId="{88B1733E-AE63-436A-B705-B5F5D3B7A61A}" srcOrd="9" destOrd="0" presId="urn:microsoft.com/office/officeart/2005/8/layout/vProcess5"/>
    <dgm:cxn modelId="{7E201FF2-69A9-4964-9472-C2838C438D17}" type="presParOf" srcId="{CE61993C-41C1-4265-9057-A4F461C2E237}" destId="{31B4A3BE-F781-4503-A3F5-46D36AA59E6F}" srcOrd="10" destOrd="0" presId="urn:microsoft.com/office/officeart/2005/8/layout/vProcess5"/>
    <dgm:cxn modelId="{B2DE3881-6910-43CA-9240-E17754643A78}" type="presParOf" srcId="{CE61993C-41C1-4265-9057-A4F461C2E237}" destId="{4B523DAA-5628-47D3-8306-75E4FBDBC0C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FE43E4-31FD-454F-90EA-E70BFB81582B}" type="doc">
      <dgm:prSet loTypeId="urn:microsoft.com/office/officeart/2005/8/layout/vProcess5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12309BA-A4EB-4DB1-9171-CD99C6CB7B58}">
      <dgm:prSet/>
      <dgm:spPr/>
      <dgm:t>
        <a:bodyPr/>
        <a:lstStyle/>
        <a:p>
          <a:r>
            <a:rPr lang="en-US" dirty="0"/>
            <a:t>Null may be useful to determine what the person is thinking or if he will even book </a:t>
          </a:r>
        </a:p>
      </dgm:t>
    </dgm:pt>
    <dgm:pt modelId="{65A74067-1392-41D4-9689-9025F8671651}" type="parTrans" cxnId="{9DEE700F-05CD-4683-AAA5-517136460DA1}">
      <dgm:prSet/>
      <dgm:spPr/>
      <dgm:t>
        <a:bodyPr/>
        <a:lstStyle/>
        <a:p>
          <a:endParaRPr lang="en-GB"/>
        </a:p>
      </dgm:t>
    </dgm:pt>
    <dgm:pt modelId="{C5088641-CCDA-44CB-B601-0E9EBC33E3D6}" type="sibTrans" cxnId="{9DEE700F-05CD-4683-AAA5-517136460DA1}">
      <dgm:prSet/>
      <dgm:spPr/>
      <dgm:t>
        <a:bodyPr/>
        <a:lstStyle/>
        <a:p>
          <a:endParaRPr lang="en-GB"/>
        </a:p>
      </dgm:t>
    </dgm:pt>
    <dgm:pt modelId="{EB3858FD-3ECD-4046-AF9D-58D737DDF651}">
      <dgm:prSet/>
      <dgm:spPr/>
      <dgm:t>
        <a:bodyPr/>
        <a:lstStyle/>
        <a:p>
          <a:r>
            <a:rPr lang="en-US" dirty="0"/>
            <a:t>So, we put it in a value called </a:t>
          </a:r>
          <a:r>
            <a:rPr lang="en-GB" dirty="0"/>
            <a:t>Don't Know in all columns </a:t>
          </a:r>
          <a:endParaRPr lang="en-US" dirty="0"/>
        </a:p>
      </dgm:t>
    </dgm:pt>
    <dgm:pt modelId="{B99622BB-A549-4AD6-8E0E-F8EC90595FB9}" type="parTrans" cxnId="{0C13E374-0DDF-4A17-8528-F608D0599C77}">
      <dgm:prSet/>
      <dgm:spPr/>
      <dgm:t>
        <a:bodyPr/>
        <a:lstStyle/>
        <a:p>
          <a:endParaRPr lang="en-GB"/>
        </a:p>
      </dgm:t>
    </dgm:pt>
    <dgm:pt modelId="{396AC7E5-6E66-4F92-9604-4F0EEDDA342F}" type="sibTrans" cxnId="{0C13E374-0DDF-4A17-8528-F608D0599C77}">
      <dgm:prSet/>
      <dgm:spPr/>
      <dgm:t>
        <a:bodyPr/>
        <a:lstStyle/>
        <a:p>
          <a:endParaRPr lang="en-GB"/>
        </a:p>
      </dgm:t>
    </dgm:pt>
    <dgm:pt modelId="{CE61993C-41C1-4265-9057-A4F461C2E237}" type="pres">
      <dgm:prSet presAssocID="{E4FE43E4-31FD-454F-90EA-E70BFB81582B}" presName="outerComposite" presStyleCnt="0">
        <dgm:presLayoutVars>
          <dgm:chMax val="5"/>
          <dgm:dir/>
          <dgm:resizeHandles val="exact"/>
        </dgm:presLayoutVars>
      </dgm:prSet>
      <dgm:spPr/>
    </dgm:pt>
    <dgm:pt modelId="{B29CBC70-26AD-4E93-A57A-6839938E92CF}" type="pres">
      <dgm:prSet presAssocID="{E4FE43E4-31FD-454F-90EA-E70BFB81582B}" presName="dummyMaxCanvas" presStyleCnt="0">
        <dgm:presLayoutVars/>
      </dgm:prSet>
      <dgm:spPr/>
    </dgm:pt>
    <dgm:pt modelId="{222A99D7-F509-42A6-B6D0-7117B27E69E9}" type="pres">
      <dgm:prSet presAssocID="{E4FE43E4-31FD-454F-90EA-E70BFB81582B}" presName="TwoNodes_1" presStyleLbl="node1" presStyleIdx="0" presStyleCnt="2">
        <dgm:presLayoutVars>
          <dgm:bulletEnabled val="1"/>
        </dgm:presLayoutVars>
      </dgm:prSet>
      <dgm:spPr/>
    </dgm:pt>
    <dgm:pt modelId="{D73FB19B-585D-4D09-A8EE-C41A068CCF3A}" type="pres">
      <dgm:prSet presAssocID="{E4FE43E4-31FD-454F-90EA-E70BFB81582B}" presName="TwoNodes_2" presStyleLbl="node1" presStyleIdx="1" presStyleCnt="2">
        <dgm:presLayoutVars>
          <dgm:bulletEnabled val="1"/>
        </dgm:presLayoutVars>
      </dgm:prSet>
      <dgm:spPr/>
    </dgm:pt>
    <dgm:pt modelId="{F2AB7AD1-5BFF-4F4E-AD0A-5B9263028BCE}" type="pres">
      <dgm:prSet presAssocID="{E4FE43E4-31FD-454F-90EA-E70BFB81582B}" presName="TwoConn_1-2" presStyleLbl="fgAccFollowNode1" presStyleIdx="0" presStyleCnt="1">
        <dgm:presLayoutVars>
          <dgm:bulletEnabled val="1"/>
        </dgm:presLayoutVars>
      </dgm:prSet>
      <dgm:spPr/>
    </dgm:pt>
    <dgm:pt modelId="{188D716C-67A1-48A8-9EFC-5A531FCEEAA7}" type="pres">
      <dgm:prSet presAssocID="{E4FE43E4-31FD-454F-90EA-E70BFB81582B}" presName="TwoNodes_1_text" presStyleLbl="node1" presStyleIdx="1" presStyleCnt="2">
        <dgm:presLayoutVars>
          <dgm:bulletEnabled val="1"/>
        </dgm:presLayoutVars>
      </dgm:prSet>
      <dgm:spPr/>
    </dgm:pt>
    <dgm:pt modelId="{38FB318E-3E45-44D3-8EC4-16C8B44460BC}" type="pres">
      <dgm:prSet presAssocID="{E4FE43E4-31FD-454F-90EA-E70BFB81582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727F8C0C-F2EF-495D-A214-9658CFF3EE9D}" type="presOf" srcId="{D12309BA-A4EB-4DB1-9171-CD99C6CB7B58}" destId="{188D716C-67A1-48A8-9EFC-5A531FCEEAA7}" srcOrd="1" destOrd="0" presId="urn:microsoft.com/office/officeart/2005/8/layout/vProcess5"/>
    <dgm:cxn modelId="{9DEE700F-05CD-4683-AAA5-517136460DA1}" srcId="{E4FE43E4-31FD-454F-90EA-E70BFB81582B}" destId="{D12309BA-A4EB-4DB1-9171-CD99C6CB7B58}" srcOrd="0" destOrd="0" parTransId="{65A74067-1392-41D4-9689-9025F8671651}" sibTransId="{C5088641-CCDA-44CB-B601-0E9EBC33E3D6}"/>
    <dgm:cxn modelId="{53357A6C-8FC8-430A-B821-2178D992F5ED}" type="presOf" srcId="{EB3858FD-3ECD-4046-AF9D-58D737DDF651}" destId="{38FB318E-3E45-44D3-8EC4-16C8B44460BC}" srcOrd="1" destOrd="0" presId="urn:microsoft.com/office/officeart/2005/8/layout/vProcess5"/>
    <dgm:cxn modelId="{0C13E374-0DDF-4A17-8528-F608D0599C77}" srcId="{E4FE43E4-31FD-454F-90EA-E70BFB81582B}" destId="{EB3858FD-3ECD-4046-AF9D-58D737DDF651}" srcOrd="1" destOrd="0" parTransId="{B99622BB-A549-4AD6-8E0E-F8EC90595FB9}" sibTransId="{396AC7E5-6E66-4F92-9604-4F0EEDDA342F}"/>
    <dgm:cxn modelId="{CAEF1AA6-5169-4C6F-9E4A-2255F453BDF6}" type="presOf" srcId="{D12309BA-A4EB-4DB1-9171-CD99C6CB7B58}" destId="{222A99D7-F509-42A6-B6D0-7117B27E69E9}" srcOrd="0" destOrd="0" presId="urn:microsoft.com/office/officeart/2005/8/layout/vProcess5"/>
    <dgm:cxn modelId="{06555CC3-36E7-431D-B73D-39AA1249ED3B}" type="presOf" srcId="{C5088641-CCDA-44CB-B601-0E9EBC33E3D6}" destId="{F2AB7AD1-5BFF-4F4E-AD0A-5B9263028BCE}" srcOrd="0" destOrd="0" presId="urn:microsoft.com/office/officeart/2005/8/layout/vProcess5"/>
    <dgm:cxn modelId="{A7C474DE-C17E-4A18-86D7-38F5A2484910}" type="presOf" srcId="{EB3858FD-3ECD-4046-AF9D-58D737DDF651}" destId="{D73FB19B-585D-4D09-A8EE-C41A068CCF3A}" srcOrd="0" destOrd="0" presId="urn:microsoft.com/office/officeart/2005/8/layout/vProcess5"/>
    <dgm:cxn modelId="{1F3302F7-0DAE-421F-8F02-F27FC198DFBD}" type="presOf" srcId="{E4FE43E4-31FD-454F-90EA-E70BFB81582B}" destId="{CE61993C-41C1-4265-9057-A4F461C2E237}" srcOrd="0" destOrd="0" presId="urn:microsoft.com/office/officeart/2005/8/layout/vProcess5"/>
    <dgm:cxn modelId="{A524B1C8-9C44-4E20-96DB-D8090199EE28}" type="presParOf" srcId="{CE61993C-41C1-4265-9057-A4F461C2E237}" destId="{B29CBC70-26AD-4E93-A57A-6839938E92CF}" srcOrd="0" destOrd="0" presId="urn:microsoft.com/office/officeart/2005/8/layout/vProcess5"/>
    <dgm:cxn modelId="{40BB7EA5-58B6-4FF3-9779-CFBDC28CFE1E}" type="presParOf" srcId="{CE61993C-41C1-4265-9057-A4F461C2E237}" destId="{222A99D7-F509-42A6-B6D0-7117B27E69E9}" srcOrd="1" destOrd="0" presId="urn:microsoft.com/office/officeart/2005/8/layout/vProcess5"/>
    <dgm:cxn modelId="{3E3A8977-1E29-4F0F-9EEB-A91E03342A26}" type="presParOf" srcId="{CE61993C-41C1-4265-9057-A4F461C2E237}" destId="{D73FB19B-585D-4D09-A8EE-C41A068CCF3A}" srcOrd="2" destOrd="0" presId="urn:microsoft.com/office/officeart/2005/8/layout/vProcess5"/>
    <dgm:cxn modelId="{30C82BDD-AAF3-4DE6-8E36-4A675420C9AC}" type="presParOf" srcId="{CE61993C-41C1-4265-9057-A4F461C2E237}" destId="{F2AB7AD1-5BFF-4F4E-AD0A-5B9263028BCE}" srcOrd="3" destOrd="0" presId="urn:microsoft.com/office/officeart/2005/8/layout/vProcess5"/>
    <dgm:cxn modelId="{583FA94C-528B-4FAB-9FAF-542F14B9D4F5}" type="presParOf" srcId="{CE61993C-41C1-4265-9057-A4F461C2E237}" destId="{188D716C-67A1-48A8-9EFC-5A531FCEEAA7}" srcOrd="4" destOrd="0" presId="urn:microsoft.com/office/officeart/2005/8/layout/vProcess5"/>
    <dgm:cxn modelId="{81A2B671-B9FA-4131-9690-D4648A04059B}" type="presParOf" srcId="{CE61993C-41C1-4265-9057-A4F461C2E237}" destId="{38FB318E-3E45-44D3-8EC4-16C8B44460BC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E132FE-C37E-4BC3-9EE1-9579293A3E0E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CD3FAE-972E-4C28-917F-7D1D3C8806D9}">
      <dgm:prSet/>
      <dgm:spPr/>
      <dgm:t>
        <a:bodyPr/>
        <a:lstStyle/>
        <a:p>
          <a:r>
            <a:rPr lang="en-US" dirty="0"/>
            <a:t>There are more Mac users than the rest </a:t>
          </a:r>
        </a:p>
      </dgm:t>
    </dgm:pt>
    <dgm:pt modelId="{265FB04D-736C-419E-8567-5D33565DDD57}" type="parTrans" cxnId="{A3F4109F-5D20-407D-8FFB-1E762A27934C}">
      <dgm:prSet/>
      <dgm:spPr/>
      <dgm:t>
        <a:bodyPr/>
        <a:lstStyle/>
        <a:p>
          <a:endParaRPr lang="en-US"/>
        </a:p>
      </dgm:t>
    </dgm:pt>
    <dgm:pt modelId="{3DD69E9F-3EE6-4DF1-A959-569304E807C4}" type="sibTrans" cxnId="{A3F4109F-5D20-407D-8FFB-1E762A27934C}">
      <dgm:prSet/>
      <dgm:spPr/>
      <dgm:t>
        <a:bodyPr/>
        <a:lstStyle/>
        <a:p>
          <a:endParaRPr lang="en-US"/>
        </a:p>
      </dgm:t>
    </dgm:pt>
    <dgm:pt modelId="{C5408FC7-5054-4190-8D9E-F5ECD7495232}">
      <dgm:prSet/>
      <dgm:spPr/>
      <dgm:t>
        <a:bodyPr/>
        <a:lstStyle/>
        <a:p>
          <a:r>
            <a:rPr lang="en-US" dirty="0"/>
            <a:t>Is the user experience bad in other Devices!!</a:t>
          </a:r>
        </a:p>
      </dgm:t>
    </dgm:pt>
    <dgm:pt modelId="{2BDF1F44-7F76-49B9-BCCF-B6256F44893C}" type="parTrans" cxnId="{78DF31F5-458A-45F4-8CD6-A2DD3B173C07}">
      <dgm:prSet/>
      <dgm:spPr/>
      <dgm:t>
        <a:bodyPr/>
        <a:lstStyle/>
        <a:p>
          <a:endParaRPr lang="en-US"/>
        </a:p>
      </dgm:t>
    </dgm:pt>
    <dgm:pt modelId="{F8F41D5F-8C20-4E52-88FE-A9A203071B69}" type="sibTrans" cxnId="{78DF31F5-458A-45F4-8CD6-A2DD3B173C07}">
      <dgm:prSet/>
      <dgm:spPr/>
      <dgm:t>
        <a:bodyPr/>
        <a:lstStyle/>
        <a:p>
          <a:endParaRPr lang="en-US"/>
        </a:p>
      </dgm:t>
    </dgm:pt>
    <dgm:pt modelId="{3A682A29-7B2F-45C9-93AA-00E073866A3E}" type="pres">
      <dgm:prSet presAssocID="{FCE132FE-C37E-4BC3-9EE1-9579293A3E0E}" presName="vert0" presStyleCnt="0">
        <dgm:presLayoutVars>
          <dgm:dir/>
          <dgm:animOne val="branch"/>
          <dgm:animLvl val="lvl"/>
        </dgm:presLayoutVars>
      </dgm:prSet>
      <dgm:spPr/>
    </dgm:pt>
    <dgm:pt modelId="{5F06061B-F3B9-421D-8F69-9E81FAE24178}" type="pres">
      <dgm:prSet presAssocID="{2ECD3FAE-972E-4C28-917F-7D1D3C8806D9}" presName="thickLine" presStyleLbl="alignNode1" presStyleIdx="0" presStyleCnt="2"/>
      <dgm:spPr/>
    </dgm:pt>
    <dgm:pt modelId="{AB6B3746-9A40-456E-AB4A-3A392334EC62}" type="pres">
      <dgm:prSet presAssocID="{2ECD3FAE-972E-4C28-917F-7D1D3C8806D9}" presName="horz1" presStyleCnt="0"/>
      <dgm:spPr/>
    </dgm:pt>
    <dgm:pt modelId="{AE15C838-4221-4AE1-9174-F03B31332CB7}" type="pres">
      <dgm:prSet presAssocID="{2ECD3FAE-972E-4C28-917F-7D1D3C8806D9}" presName="tx1" presStyleLbl="revTx" presStyleIdx="0" presStyleCnt="2" custLinFactNeighborX="1221" custLinFactNeighborY="-2875"/>
      <dgm:spPr/>
    </dgm:pt>
    <dgm:pt modelId="{F2331D00-0236-4FE1-B173-576CB27FEACA}" type="pres">
      <dgm:prSet presAssocID="{2ECD3FAE-972E-4C28-917F-7D1D3C8806D9}" presName="vert1" presStyleCnt="0"/>
      <dgm:spPr/>
    </dgm:pt>
    <dgm:pt modelId="{F9F66155-84EE-46BF-B935-0975094C1904}" type="pres">
      <dgm:prSet presAssocID="{C5408FC7-5054-4190-8D9E-F5ECD7495232}" presName="thickLine" presStyleLbl="alignNode1" presStyleIdx="1" presStyleCnt="2"/>
      <dgm:spPr/>
    </dgm:pt>
    <dgm:pt modelId="{230C9A7F-5619-45FC-9B5D-FC25175E51F0}" type="pres">
      <dgm:prSet presAssocID="{C5408FC7-5054-4190-8D9E-F5ECD7495232}" presName="horz1" presStyleCnt="0"/>
      <dgm:spPr/>
    </dgm:pt>
    <dgm:pt modelId="{5A1A96B5-2829-4FFD-BA79-4FFCD7E75EF7}" type="pres">
      <dgm:prSet presAssocID="{C5408FC7-5054-4190-8D9E-F5ECD7495232}" presName="tx1" presStyleLbl="revTx" presStyleIdx="1" presStyleCnt="2"/>
      <dgm:spPr/>
    </dgm:pt>
    <dgm:pt modelId="{78D981D7-D89C-4DFA-A39E-E1D6A518F10A}" type="pres">
      <dgm:prSet presAssocID="{C5408FC7-5054-4190-8D9E-F5ECD7495232}" presName="vert1" presStyleCnt="0"/>
      <dgm:spPr/>
    </dgm:pt>
  </dgm:ptLst>
  <dgm:cxnLst>
    <dgm:cxn modelId="{5553D714-50E0-4C07-910C-090268333E0B}" type="presOf" srcId="{2ECD3FAE-972E-4C28-917F-7D1D3C8806D9}" destId="{AE15C838-4221-4AE1-9174-F03B31332CB7}" srcOrd="0" destOrd="0" presId="urn:microsoft.com/office/officeart/2008/layout/LinedList"/>
    <dgm:cxn modelId="{D0481930-1525-4964-AFC3-20E5DFC74401}" type="presOf" srcId="{C5408FC7-5054-4190-8D9E-F5ECD7495232}" destId="{5A1A96B5-2829-4FFD-BA79-4FFCD7E75EF7}" srcOrd="0" destOrd="0" presId="urn:microsoft.com/office/officeart/2008/layout/LinedList"/>
    <dgm:cxn modelId="{E41BE087-8AA9-4B2B-8CE0-D8B9CBD63303}" type="presOf" srcId="{FCE132FE-C37E-4BC3-9EE1-9579293A3E0E}" destId="{3A682A29-7B2F-45C9-93AA-00E073866A3E}" srcOrd="0" destOrd="0" presId="urn:microsoft.com/office/officeart/2008/layout/LinedList"/>
    <dgm:cxn modelId="{A3F4109F-5D20-407D-8FFB-1E762A27934C}" srcId="{FCE132FE-C37E-4BC3-9EE1-9579293A3E0E}" destId="{2ECD3FAE-972E-4C28-917F-7D1D3C8806D9}" srcOrd="0" destOrd="0" parTransId="{265FB04D-736C-419E-8567-5D33565DDD57}" sibTransId="{3DD69E9F-3EE6-4DF1-A959-569304E807C4}"/>
    <dgm:cxn modelId="{78DF31F5-458A-45F4-8CD6-A2DD3B173C07}" srcId="{FCE132FE-C37E-4BC3-9EE1-9579293A3E0E}" destId="{C5408FC7-5054-4190-8D9E-F5ECD7495232}" srcOrd="1" destOrd="0" parTransId="{2BDF1F44-7F76-49B9-BCCF-B6256F44893C}" sibTransId="{F8F41D5F-8C20-4E52-88FE-A9A203071B69}"/>
    <dgm:cxn modelId="{C85A10FA-1292-4CAB-B8AD-B85303AE5CD2}" type="presParOf" srcId="{3A682A29-7B2F-45C9-93AA-00E073866A3E}" destId="{5F06061B-F3B9-421D-8F69-9E81FAE24178}" srcOrd="0" destOrd="0" presId="urn:microsoft.com/office/officeart/2008/layout/LinedList"/>
    <dgm:cxn modelId="{46B431F6-5E5F-4A41-A06F-9430FAFDECF5}" type="presParOf" srcId="{3A682A29-7B2F-45C9-93AA-00E073866A3E}" destId="{AB6B3746-9A40-456E-AB4A-3A392334EC62}" srcOrd="1" destOrd="0" presId="urn:microsoft.com/office/officeart/2008/layout/LinedList"/>
    <dgm:cxn modelId="{12031D59-5E98-429A-9C14-4FC7D9A60C5D}" type="presParOf" srcId="{AB6B3746-9A40-456E-AB4A-3A392334EC62}" destId="{AE15C838-4221-4AE1-9174-F03B31332CB7}" srcOrd="0" destOrd="0" presId="urn:microsoft.com/office/officeart/2008/layout/LinedList"/>
    <dgm:cxn modelId="{66ED3F44-734D-4E35-9579-C6F4AEBCD30D}" type="presParOf" srcId="{AB6B3746-9A40-456E-AB4A-3A392334EC62}" destId="{F2331D00-0236-4FE1-B173-576CB27FEACA}" srcOrd="1" destOrd="0" presId="urn:microsoft.com/office/officeart/2008/layout/LinedList"/>
    <dgm:cxn modelId="{B9FF036A-2D46-46EB-B043-355DDCB4E551}" type="presParOf" srcId="{3A682A29-7B2F-45C9-93AA-00E073866A3E}" destId="{F9F66155-84EE-46BF-B935-0975094C1904}" srcOrd="2" destOrd="0" presId="urn:microsoft.com/office/officeart/2008/layout/LinedList"/>
    <dgm:cxn modelId="{2ACA7F53-91DE-4D57-A00A-D38A94FEE6B4}" type="presParOf" srcId="{3A682A29-7B2F-45C9-93AA-00E073866A3E}" destId="{230C9A7F-5619-45FC-9B5D-FC25175E51F0}" srcOrd="3" destOrd="0" presId="urn:microsoft.com/office/officeart/2008/layout/LinedList"/>
    <dgm:cxn modelId="{FFDE19EE-0ABA-479A-A7CC-7C85AAA44947}" type="presParOf" srcId="{230C9A7F-5619-45FC-9B5D-FC25175E51F0}" destId="{5A1A96B5-2829-4FFD-BA79-4FFCD7E75EF7}" srcOrd="0" destOrd="0" presId="urn:microsoft.com/office/officeart/2008/layout/LinedList"/>
    <dgm:cxn modelId="{73756C30-1B8F-4092-AC9E-C54F0448C507}" type="presParOf" srcId="{230C9A7F-5619-45FC-9B5D-FC25175E51F0}" destId="{78D981D7-D89C-4DFA-A39E-E1D6A518F1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E132FE-C37E-4BC3-9EE1-9579293A3E0E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CD3FAE-972E-4C28-917F-7D1D3C8806D9}">
      <dgm:prSet custT="1"/>
      <dgm:spPr/>
      <dgm:t>
        <a:bodyPr/>
        <a:lstStyle/>
        <a:p>
          <a:r>
            <a:rPr lang="en-US" sz="3600" dirty="0"/>
            <a:t>We noticed that United states and No Destination are the most </a:t>
          </a:r>
        </a:p>
      </dgm:t>
    </dgm:pt>
    <dgm:pt modelId="{265FB04D-736C-419E-8567-5D33565DDD57}" type="parTrans" cxnId="{A3F4109F-5D20-407D-8FFB-1E762A27934C}">
      <dgm:prSet/>
      <dgm:spPr/>
      <dgm:t>
        <a:bodyPr/>
        <a:lstStyle/>
        <a:p>
          <a:endParaRPr lang="en-US"/>
        </a:p>
      </dgm:t>
    </dgm:pt>
    <dgm:pt modelId="{3DD69E9F-3EE6-4DF1-A959-569304E807C4}" type="sibTrans" cxnId="{A3F4109F-5D20-407D-8FFB-1E762A27934C}">
      <dgm:prSet/>
      <dgm:spPr/>
      <dgm:t>
        <a:bodyPr/>
        <a:lstStyle/>
        <a:p>
          <a:endParaRPr lang="en-US"/>
        </a:p>
      </dgm:t>
    </dgm:pt>
    <dgm:pt modelId="{C5408FC7-5054-4190-8D9E-F5ECD7495232}">
      <dgm:prSet custT="1"/>
      <dgm:spPr/>
      <dgm:t>
        <a:bodyPr/>
        <a:lstStyle/>
        <a:p>
          <a:r>
            <a:rPr lang="en-US" sz="3600" dirty="0"/>
            <a:t>Let's zoom a little on the rest of the countries</a:t>
          </a:r>
        </a:p>
      </dgm:t>
    </dgm:pt>
    <dgm:pt modelId="{2BDF1F44-7F76-49B9-BCCF-B6256F44893C}" type="parTrans" cxnId="{78DF31F5-458A-45F4-8CD6-A2DD3B173C07}">
      <dgm:prSet/>
      <dgm:spPr/>
      <dgm:t>
        <a:bodyPr/>
        <a:lstStyle/>
        <a:p>
          <a:endParaRPr lang="en-US"/>
        </a:p>
      </dgm:t>
    </dgm:pt>
    <dgm:pt modelId="{F8F41D5F-8C20-4E52-88FE-A9A203071B69}" type="sibTrans" cxnId="{78DF31F5-458A-45F4-8CD6-A2DD3B173C07}">
      <dgm:prSet/>
      <dgm:spPr/>
      <dgm:t>
        <a:bodyPr/>
        <a:lstStyle/>
        <a:p>
          <a:endParaRPr lang="en-US"/>
        </a:p>
      </dgm:t>
    </dgm:pt>
    <dgm:pt modelId="{3A682A29-7B2F-45C9-93AA-00E073866A3E}" type="pres">
      <dgm:prSet presAssocID="{FCE132FE-C37E-4BC3-9EE1-9579293A3E0E}" presName="vert0" presStyleCnt="0">
        <dgm:presLayoutVars>
          <dgm:dir/>
          <dgm:animOne val="branch"/>
          <dgm:animLvl val="lvl"/>
        </dgm:presLayoutVars>
      </dgm:prSet>
      <dgm:spPr/>
    </dgm:pt>
    <dgm:pt modelId="{5F06061B-F3B9-421D-8F69-9E81FAE24178}" type="pres">
      <dgm:prSet presAssocID="{2ECD3FAE-972E-4C28-917F-7D1D3C8806D9}" presName="thickLine" presStyleLbl="alignNode1" presStyleIdx="0" presStyleCnt="2"/>
      <dgm:spPr/>
    </dgm:pt>
    <dgm:pt modelId="{AB6B3746-9A40-456E-AB4A-3A392334EC62}" type="pres">
      <dgm:prSet presAssocID="{2ECD3FAE-972E-4C28-917F-7D1D3C8806D9}" presName="horz1" presStyleCnt="0"/>
      <dgm:spPr/>
    </dgm:pt>
    <dgm:pt modelId="{AE15C838-4221-4AE1-9174-F03B31332CB7}" type="pres">
      <dgm:prSet presAssocID="{2ECD3FAE-972E-4C28-917F-7D1D3C8806D9}" presName="tx1" presStyleLbl="revTx" presStyleIdx="0" presStyleCnt="2" custLinFactNeighborX="1221" custLinFactNeighborY="-2875"/>
      <dgm:spPr/>
    </dgm:pt>
    <dgm:pt modelId="{F2331D00-0236-4FE1-B173-576CB27FEACA}" type="pres">
      <dgm:prSet presAssocID="{2ECD3FAE-972E-4C28-917F-7D1D3C8806D9}" presName="vert1" presStyleCnt="0"/>
      <dgm:spPr/>
    </dgm:pt>
    <dgm:pt modelId="{F9F66155-84EE-46BF-B935-0975094C1904}" type="pres">
      <dgm:prSet presAssocID="{C5408FC7-5054-4190-8D9E-F5ECD7495232}" presName="thickLine" presStyleLbl="alignNode1" presStyleIdx="1" presStyleCnt="2"/>
      <dgm:spPr/>
    </dgm:pt>
    <dgm:pt modelId="{230C9A7F-5619-45FC-9B5D-FC25175E51F0}" type="pres">
      <dgm:prSet presAssocID="{C5408FC7-5054-4190-8D9E-F5ECD7495232}" presName="horz1" presStyleCnt="0"/>
      <dgm:spPr/>
    </dgm:pt>
    <dgm:pt modelId="{5A1A96B5-2829-4FFD-BA79-4FFCD7E75EF7}" type="pres">
      <dgm:prSet presAssocID="{C5408FC7-5054-4190-8D9E-F5ECD7495232}" presName="tx1" presStyleLbl="revTx" presStyleIdx="1" presStyleCnt="2" custScaleY="84736"/>
      <dgm:spPr/>
    </dgm:pt>
    <dgm:pt modelId="{78D981D7-D89C-4DFA-A39E-E1D6A518F10A}" type="pres">
      <dgm:prSet presAssocID="{C5408FC7-5054-4190-8D9E-F5ECD7495232}" presName="vert1" presStyleCnt="0"/>
      <dgm:spPr/>
    </dgm:pt>
  </dgm:ptLst>
  <dgm:cxnLst>
    <dgm:cxn modelId="{5553D714-50E0-4C07-910C-090268333E0B}" type="presOf" srcId="{2ECD3FAE-972E-4C28-917F-7D1D3C8806D9}" destId="{AE15C838-4221-4AE1-9174-F03B31332CB7}" srcOrd="0" destOrd="0" presId="urn:microsoft.com/office/officeart/2008/layout/LinedList"/>
    <dgm:cxn modelId="{D0481930-1525-4964-AFC3-20E5DFC74401}" type="presOf" srcId="{C5408FC7-5054-4190-8D9E-F5ECD7495232}" destId="{5A1A96B5-2829-4FFD-BA79-4FFCD7E75EF7}" srcOrd="0" destOrd="0" presId="urn:microsoft.com/office/officeart/2008/layout/LinedList"/>
    <dgm:cxn modelId="{E41BE087-8AA9-4B2B-8CE0-D8B9CBD63303}" type="presOf" srcId="{FCE132FE-C37E-4BC3-9EE1-9579293A3E0E}" destId="{3A682A29-7B2F-45C9-93AA-00E073866A3E}" srcOrd="0" destOrd="0" presId="urn:microsoft.com/office/officeart/2008/layout/LinedList"/>
    <dgm:cxn modelId="{A3F4109F-5D20-407D-8FFB-1E762A27934C}" srcId="{FCE132FE-C37E-4BC3-9EE1-9579293A3E0E}" destId="{2ECD3FAE-972E-4C28-917F-7D1D3C8806D9}" srcOrd="0" destOrd="0" parTransId="{265FB04D-736C-419E-8567-5D33565DDD57}" sibTransId="{3DD69E9F-3EE6-4DF1-A959-569304E807C4}"/>
    <dgm:cxn modelId="{78DF31F5-458A-45F4-8CD6-A2DD3B173C07}" srcId="{FCE132FE-C37E-4BC3-9EE1-9579293A3E0E}" destId="{C5408FC7-5054-4190-8D9E-F5ECD7495232}" srcOrd="1" destOrd="0" parTransId="{2BDF1F44-7F76-49B9-BCCF-B6256F44893C}" sibTransId="{F8F41D5F-8C20-4E52-88FE-A9A203071B69}"/>
    <dgm:cxn modelId="{C85A10FA-1292-4CAB-B8AD-B85303AE5CD2}" type="presParOf" srcId="{3A682A29-7B2F-45C9-93AA-00E073866A3E}" destId="{5F06061B-F3B9-421D-8F69-9E81FAE24178}" srcOrd="0" destOrd="0" presId="urn:microsoft.com/office/officeart/2008/layout/LinedList"/>
    <dgm:cxn modelId="{46B431F6-5E5F-4A41-A06F-9430FAFDECF5}" type="presParOf" srcId="{3A682A29-7B2F-45C9-93AA-00E073866A3E}" destId="{AB6B3746-9A40-456E-AB4A-3A392334EC62}" srcOrd="1" destOrd="0" presId="urn:microsoft.com/office/officeart/2008/layout/LinedList"/>
    <dgm:cxn modelId="{12031D59-5E98-429A-9C14-4FC7D9A60C5D}" type="presParOf" srcId="{AB6B3746-9A40-456E-AB4A-3A392334EC62}" destId="{AE15C838-4221-4AE1-9174-F03B31332CB7}" srcOrd="0" destOrd="0" presId="urn:microsoft.com/office/officeart/2008/layout/LinedList"/>
    <dgm:cxn modelId="{66ED3F44-734D-4E35-9579-C6F4AEBCD30D}" type="presParOf" srcId="{AB6B3746-9A40-456E-AB4A-3A392334EC62}" destId="{F2331D00-0236-4FE1-B173-576CB27FEACA}" srcOrd="1" destOrd="0" presId="urn:microsoft.com/office/officeart/2008/layout/LinedList"/>
    <dgm:cxn modelId="{B9FF036A-2D46-46EB-B043-355DDCB4E551}" type="presParOf" srcId="{3A682A29-7B2F-45C9-93AA-00E073866A3E}" destId="{F9F66155-84EE-46BF-B935-0975094C1904}" srcOrd="2" destOrd="0" presId="urn:microsoft.com/office/officeart/2008/layout/LinedList"/>
    <dgm:cxn modelId="{2ACA7F53-91DE-4D57-A00A-D38A94FEE6B4}" type="presParOf" srcId="{3A682A29-7B2F-45C9-93AA-00E073866A3E}" destId="{230C9A7F-5619-45FC-9B5D-FC25175E51F0}" srcOrd="3" destOrd="0" presId="urn:microsoft.com/office/officeart/2008/layout/LinedList"/>
    <dgm:cxn modelId="{FFDE19EE-0ABA-479A-A7CC-7C85AAA44947}" type="presParOf" srcId="{230C9A7F-5619-45FC-9B5D-FC25175E51F0}" destId="{5A1A96B5-2829-4FFD-BA79-4FFCD7E75EF7}" srcOrd="0" destOrd="0" presId="urn:microsoft.com/office/officeart/2008/layout/LinedList"/>
    <dgm:cxn modelId="{73756C30-1B8F-4092-AC9E-C54F0448C507}" type="presParOf" srcId="{230C9A7F-5619-45FC-9B5D-FC25175E51F0}" destId="{78D981D7-D89C-4DFA-A39E-E1D6A518F1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E132FE-C37E-4BC3-9EE1-9579293A3E0E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CD3FAE-972E-4C28-917F-7D1D3C8806D9}">
      <dgm:prSet custT="1"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sz="3600" dirty="0">
              <a:solidFill>
                <a:schemeClr val="tx1"/>
              </a:solidFill>
            </a:rPr>
            <a:t>Why Others are the most ?</a:t>
          </a:r>
          <a:endParaRPr lang="en-US" sz="3600" dirty="0"/>
        </a:p>
      </dgm:t>
    </dgm:pt>
    <dgm:pt modelId="{265FB04D-736C-419E-8567-5D33565DDD57}" type="parTrans" cxnId="{A3F4109F-5D20-407D-8FFB-1E762A27934C}">
      <dgm:prSet/>
      <dgm:spPr/>
      <dgm:t>
        <a:bodyPr/>
        <a:lstStyle/>
        <a:p>
          <a:endParaRPr lang="en-US"/>
        </a:p>
      </dgm:t>
    </dgm:pt>
    <dgm:pt modelId="{3DD69E9F-3EE6-4DF1-A959-569304E807C4}" type="sibTrans" cxnId="{A3F4109F-5D20-407D-8FFB-1E762A27934C}">
      <dgm:prSet/>
      <dgm:spPr/>
      <dgm:t>
        <a:bodyPr/>
        <a:lstStyle/>
        <a:p>
          <a:endParaRPr lang="en-US"/>
        </a:p>
      </dgm:t>
    </dgm:pt>
    <dgm:pt modelId="{C5408FC7-5054-4190-8D9E-F5ECD7495232}">
      <dgm:prSet custT="1"/>
      <dgm:spPr/>
      <dgm:t>
        <a:bodyPr/>
        <a:lstStyle/>
        <a:p>
          <a:pPr>
            <a:buFont typeface="Wingdings" pitchFamily="2" charset="2"/>
            <a:buChar char="§"/>
          </a:pPr>
          <a:r>
            <a:rPr lang="en-US" sz="3600" dirty="0">
              <a:solidFill>
                <a:schemeClr val="tx1"/>
              </a:solidFill>
            </a:rPr>
            <a:t>Do we have enough countries ?</a:t>
          </a:r>
          <a:endParaRPr lang="en-US" sz="3600" dirty="0"/>
        </a:p>
      </dgm:t>
    </dgm:pt>
    <dgm:pt modelId="{2BDF1F44-7F76-49B9-BCCF-B6256F44893C}" type="parTrans" cxnId="{78DF31F5-458A-45F4-8CD6-A2DD3B173C07}">
      <dgm:prSet/>
      <dgm:spPr/>
      <dgm:t>
        <a:bodyPr/>
        <a:lstStyle/>
        <a:p>
          <a:endParaRPr lang="en-US"/>
        </a:p>
      </dgm:t>
    </dgm:pt>
    <dgm:pt modelId="{F8F41D5F-8C20-4E52-88FE-A9A203071B69}" type="sibTrans" cxnId="{78DF31F5-458A-45F4-8CD6-A2DD3B173C07}">
      <dgm:prSet/>
      <dgm:spPr/>
      <dgm:t>
        <a:bodyPr/>
        <a:lstStyle/>
        <a:p>
          <a:endParaRPr lang="en-US"/>
        </a:p>
      </dgm:t>
    </dgm:pt>
    <dgm:pt modelId="{3A682A29-7B2F-45C9-93AA-00E073866A3E}" type="pres">
      <dgm:prSet presAssocID="{FCE132FE-C37E-4BC3-9EE1-9579293A3E0E}" presName="vert0" presStyleCnt="0">
        <dgm:presLayoutVars>
          <dgm:dir/>
          <dgm:animOne val="branch"/>
          <dgm:animLvl val="lvl"/>
        </dgm:presLayoutVars>
      </dgm:prSet>
      <dgm:spPr/>
    </dgm:pt>
    <dgm:pt modelId="{5F06061B-F3B9-421D-8F69-9E81FAE24178}" type="pres">
      <dgm:prSet presAssocID="{2ECD3FAE-972E-4C28-917F-7D1D3C8806D9}" presName="thickLine" presStyleLbl="alignNode1" presStyleIdx="0" presStyleCnt="2"/>
      <dgm:spPr/>
    </dgm:pt>
    <dgm:pt modelId="{AB6B3746-9A40-456E-AB4A-3A392334EC62}" type="pres">
      <dgm:prSet presAssocID="{2ECD3FAE-972E-4C28-917F-7D1D3C8806D9}" presName="horz1" presStyleCnt="0"/>
      <dgm:spPr/>
    </dgm:pt>
    <dgm:pt modelId="{AE15C838-4221-4AE1-9174-F03B31332CB7}" type="pres">
      <dgm:prSet presAssocID="{2ECD3FAE-972E-4C28-917F-7D1D3C8806D9}" presName="tx1" presStyleLbl="revTx" presStyleIdx="0" presStyleCnt="2" custLinFactNeighborX="1221" custLinFactNeighborY="-2875"/>
      <dgm:spPr/>
    </dgm:pt>
    <dgm:pt modelId="{F2331D00-0236-4FE1-B173-576CB27FEACA}" type="pres">
      <dgm:prSet presAssocID="{2ECD3FAE-972E-4C28-917F-7D1D3C8806D9}" presName="vert1" presStyleCnt="0"/>
      <dgm:spPr/>
    </dgm:pt>
    <dgm:pt modelId="{F9F66155-84EE-46BF-B935-0975094C1904}" type="pres">
      <dgm:prSet presAssocID="{C5408FC7-5054-4190-8D9E-F5ECD7495232}" presName="thickLine" presStyleLbl="alignNode1" presStyleIdx="1" presStyleCnt="2"/>
      <dgm:spPr/>
    </dgm:pt>
    <dgm:pt modelId="{230C9A7F-5619-45FC-9B5D-FC25175E51F0}" type="pres">
      <dgm:prSet presAssocID="{C5408FC7-5054-4190-8D9E-F5ECD7495232}" presName="horz1" presStyleCnt="0"/>
      <dgm:spPr/>
    </dgm:pt>
    <dgm:pt modelId="{5A1A96B5-2829-4FFD-BA79-4FFCD7E75EF7}" type="pres">
      <dgm:prSet presAssocID="{C5408FC7-5054-4190-8D9E-F5ECD7495232}" presName="tx1" presStyleLbl="revTx" presStyleIdx="1" presStyleCnt="2"/>
      <dgm:spPr/>
    </dgm:pt>
    <dgm:pt modelId="{78D981D7-D89C-4DFA-A39E-E1D6A518F10A}" type="pres">
      <dgm:prSet presAssocID="{C5408FC7-5054-4190-8D9E-F5ECD7495232}" presName="vert1" presStyleCnt="0"/>
      <dgm:spPr/>
    </dgm:pt>
  </dgm:ptLst>
  <dgm:cxnLst>
    <dgm:cxn modelId="{5553D714-50E0-4C07-910C-090268333E0B}" type="presOf" srcId="{2ECD3FAE-972E-4C28-917F-7D1D3C8806D9}" destId="{AE15C838-4221-4AE1-9174-F03B31332CB7}" srcOrd="0" destOrd="0" presId="urn:microsoft.com/office/officeart/2008/layout/LinedList"/>
    <dgm:cxn modelId="{D0481930-1525-4964-AFC3-20E5DFC74401}" type="presOf" srcId="{C5408FC7-5054-4190-8D9E-F5ECD7495232}" destId="{5A1A96B5-2829-4FFD-BA79-4FFCD7E75EF7}" srcOrd="0" destOrd="0" presId="urn:microsoft.com/office/officeart/2008/layout/LinedList"/>
    <dgm:cxn modelId="{E41BE087-8AA9-4B2B-8CE0-D8B9CBD63303}" type="presOf" srcId="{FCE132FE-C37E-4BC3-9EE1-9579293A3E0E}" destId="{3A682A29-7B2F-45C9-93AA-00E073866A3E}" srcOrd="0" destOrd="0" presId="urn:microsoft.com/office/officeart/2008/layout/LinedList"/>
    <dgm:cxn modelId="{A3F4109F-5D20-407D-8FFB-1E762A27934C}" srcId="{FCE132FE-C37E-4BC3-9EE1-9579293A3E0E}" destId="{2ECD3FAE-972E-4C28-917F-7D1D3C8806D9}" srcOrd="0" destOrd="0" parTransId="{265FB04D-736C-419E-8567-5D33565DDD57}" sibTransId="{3DD69E9F-3EE6-4DF1-A959-569304E807C4}"/>
    <dgm:cxn modelId="{78DF31F5-458A-45F4-8CD6-A2DD3B173C07}" srcId="{FCE132FE-C37E-4BC3-9EE1-9579293A3E0E}" destId="{C5408FC7-5054-4190-8D9E-F5ECD7495232}" srcOrd="1" destOrd="0" parTransId="{2BDF1F44-7F76-49B9-BCCF-B6256F44893C}" sibTransId="{F8F41D5F-8C20-4E52-88FE-A9A203071B69}"/>
    <dgm:cxn modelId="{C85A10FA-1292-4CAB-B8AD-B85303AE5CD2}" type="presParOf" srcId="{3A682A29-7B2F-45C9-93AA-00E073866A3E}" destId="{5F06061B-F3B9-421D-8F69-9E81FAE24178}" srcOrd="0" destOrd="0" presId="urn:microsoft.com/office/officeart/2008/layout/LinedList"/>
    <dgm:cxn modelId="{46B431F6-5E5F-4A41-A06F-9430FAFDECF5}" type="presParOf" srcId="{3A682A29-7B2F-45C9-93AA-00E073866A3E}" destId="{AB6B3746-9A40-456E-AB4A-3A392334EC62}" srcOrd="1" destOrd="0" presId="urn:microsoft.com/office/officeart/2008/layout/LinedList"/>
    <dgm:cxn modelId="{12031D59-5E98-429A-9C14-4FC7D9A60C5D}" type="presParOf" srcId="{AB6B3746-9A40-456E-AB4A-3A392334EC62}" destId="{AE15C838-4221-4AE1-9174-F03B31332CB7}" srcOrd="0" destOrd="0" presId="urn:microsoft.com/office/officeart/2008/layout/LinedList"/>
    <dgm:cxn modelId="{66ED3F44-734D-4E35-9579-C6F4AEBCD30D}" type="presParOf" srcId="{AB6B3746-9A40-456E-AB4A-3A392334EC62}" destId="{F2331D00-0236-4FE1-B173-576CB27FEACA}" srcOrd="1" destOrd="0" presId="urn:microsoft.com/office/officeart/2008/layout/LinedList"/>
    <dgm:cxn modelId="{B9FF036A-2D46-46EB-B043-355DDCB4E551}" type="presParOf" srcId="{3A682A29-7B2F-45C9-93AA-00E073866A3E}" destId="{F9F66155-84EE-46BF-B935-0975094C1904}" srcOrd="2" destOrd="0" presId="urn:microsoft.com/office/officeart/2008/layout/LinedList"/>
    <dgm:cxn modelId="{2ACA7F53-91DE-4D57-A00A-D38A94FEE6B4}" type="presParOf" srcId="{3A682A29-7B2F-45C9-93AA-00E073866A3E}" destId="{230C9A7F-5619-45FC-9B5D-FC25175E51F0}" srcOrd="3" destOrd="0" presId="urn:microsoft.com/office/officeart/2008/layout/LinedList"/>
    <dgm:cxn modelId="{FFDE19EE-0ABA-479A-A7CC-7C85AAA44947}" type="presParOf" srcId="{230C9A7F-5619-45FC-9B5D-FC25175E51F0}" destId="{5A1A96B5-2829-4FFD-BA79-4FFCD7E75EF7}" srcOrd="0" destOrd="0" presId="urn:microsoft.com/office/officeart/2008/layout/LinedList"/>
    <dgm:cxn modelId="{73756C30-1B8F-4092-AC9E-C54F0448C507}" type="presParOf" srcId="{230C9A7F-5619-45FC-9B5D-FC25175E51F0}" destId="{78D981D7-D89C-4DFA-A39E-E1D6A518F1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E132FE-C37E-4BC3-9EE1-9579293A3E0E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ECD3FAE-972E-4C28-917F-7D1D3C8806D9}">
      <dgm:prSet custT="1"/>
      <dgm:spPr/>
      <dgm:t>
        <a:bodyPr/>
        <a:lstStyle/>
        <a:p>
          <a:r>
            <a:rPr lang="en-US" sz="3600" dirty="0"/>
            <a:t>Now we can see that France has the most count </a:t>
          </a:r>
        </a:p>
      </dgm:t>
    </dgm:pt>
    <dgm:pt modelId="{265FB04D-736C-419E-8567-5D33565DDD57}" type="parTrans" cxnId="{A3F4109F-5D20-407D-8FFB-1E762A27934C}">
      <dgm:prSet/>
      <dgm:spPr/>
      <dgm:t>
        <a:bodyPr/>
        <a:lstStyle/>
        <a:p>
          <a:endParaRPr lang="en-US"/>
        </a:p>
      </dgm:t>
    </dgm:pt>
    <dgm:pt modelId="{3DD69E9F-3EE6-4DF1-A959-569304E807C4}" type="sibTrans" cxnId="{A3F4109F-5D20-407D-8FFB-1E762A27934C}">
      <dgm:prSet/>
      <dgm:spPr/>
      <dgm:t>
        <a:bodyPr/>
        <a:lstStyle/>
        <a:p>
          <a:endParaRPr lang="en-US"/>
        </a:p>
      </dgm:t>
    </dgm:pt>
    <dgm:pt modelId="{C5408FC7-5054-4190-8D9E-F5ECD7495232}">
      <dgm:prSet custT="1"/>
      <dgm:spPr/>
      <dgm:t>
        <a:bodyPr/>
        <a:lstStyle/>
        <a:p>
          <a:r>
            <a:rPr lang="en-US" sz="3600" dirty="0"/>
            <a:t>But is it good?</a:t>
          </a:r>
        </a:p>
      </dgm:t>
    </dgm:pt>
    <dgm:pt modelId="{2BDF1F44-7F76-49B9-BCCF-B6256F44893C}" type="parTrans" cxnId="{78DF31F5-458A-45F4-8CD6-A2DD3B173C07}">
      <dgm:prSet/>
      <dgm:spPr/>
      <dgm:t>
        <a:bodyPr/>
        <a:lstStyle/>
        <a:p>
          <a:endParaRPr lang="en-US"/>
        </a:p>
      </dgm:t>
    </dgm:pt>
    <dgm:pt modelId="{F8F41D5F-8C20-4E52-88FE-A9A203071B69}" type="sibTrans" cxnId="{78DF31F5-458A-45F4-8CD6-A2DD3B173C07}">
      <dgm:prSet/>
      <dgm:spPr/>
      <dgm:t>
        <a:bodyPr/>
        <a:lstStyle/>
        <a:p>
          <a:endParaRPr lang="en-US"/>
        </a:p>
      </dgm:t>
    </dgm:pt>
    <dgm:pt modelId="{3A682A29-7B2F-45C9-93AA-00E073866A3E}" type="pres">
      <dgm:prSet presAssocID="{FCE132FE-C37E-4BC3-9EE1-9579293A3E0E}" presName="vert0" presStyleCnt="0">
        <dgm:presLayoutVars>
          <dgm:dir/>
          <dgm:animOne val="branch"/>
          <dgm:animLvl val="lvl"/>
        </dgm:presLayoutVars>
      </dgm:prSet>
      <dgm:spPr/>
    </dgm:pt>
    <dgm:pt modelId="{5F06061B-F3B9-421D-8F69-9E81FAE24178}" type="pres">
      <dgm:prSet presAssocID="{2ECD3FAE-972E-4C28-917F-7D1D3C8806D9}" presName="thickLine" presStyleLbl="alignNode1" presStyleIdx="0" presStyleCnt="2"/>
      <dgm:spPr/>
    </dgm:pt>
    <dgm:pt modelId="{AB6B3746-9A40-456E-AB4A-3A392334EC62}" type="pres">
      <dgm:prSet presAssocID="{2ECD3FAE-972E-4C28-917F-7D1D3C8806D9}" presName="horz1" presStyleCnt="0"/>
      <dgm:spPr/>
    </dgm:pt>
    <dgm:pt modelId="{AE15C838-4221-4AE1-9174-F03B31332CB7}" type="pres">
      <dgm:prSet presAssocID="{2ECD3FAE-972E-4C28-917F-7D1D3C8806D9}" presName="tx1" presStyleLbl="revTx" presStyleIdx="0" presStyleCnt="2" custLinFactNeighborX="1221" custLinFactNeighborY="-2875"/>
      <dgm:spPr/>
    </dgm:pt>
    <dgm:pt modelId="{F2331D00-0236-4FE1-B173-576CB27FEACA}" type="pres">
      <dgm:prSet presAssocID="{2ECD3FAE-972E-4C28-917F-7D1D3C8806D9}" presName="vert1" presStyleCnt="0"/>
      <dgm:spPr/>
    </dgm:pt>
    <dgm:pt modelId="{F9F66155-84EE-46BF-B935-0975094C1904}" type="pres">
      <dgm:prSet presAssocID="{C5408FC7-5054-4190-8D9E-F5ECD7495232}" presName="thickLine" presStyleLbl="alignNode1" presStyleIdx="1" presStyleCnt="2"/>
      <dgm:spPr/>
    </dgm:pt>
    <dgm:pt modelId="{230C9A7F-5619-45FC-9B5D-FC25175E51F0}" type="pres">
      <dgm:prSet presAssocID="{C5408FC7-5054-4190-8D9E-F5ECD7495232}" presName="horz1" presStyleCnt="0"/>
      <dgm:spPr/>
    </dgm:pt>
    <dgm:pt modelId="{5A1A96B5-2829-4FFD-BA79-4FFCD7E75EF7}" type="pres">
      <dgm:prSet presAssocID="{C5408FC7-5054-4190-8D9E-F5ECD7495232}" presName="tx1" presStyleLbl="revTx" presStyleIdx="1" presStyleCnt="2" custLinFactNeighborX="-2009" custLinFactNeighborY="17830"/>
      <dgm:spPr/>
    </dgm:pt>
    <dgm:pt modelId="{78D981D7-D89C-4DFA-A39E-E1D6A518F10A}" type="pres">
      <dgm:prSet presAssocID="{C5408FC7-5054-4190-8D9E-F5ECD7495232}" presName="vert1" presStyleCnt="0"/>
      <dgm:spPr/>
    </dgm:pt>
  </dgm:ptLst>
  <dgm:cxnLst>
    <dgm:cxn modelId="{5553D714-50E0-4C07-910C-090268333E0B}" type="presOf" srcId="{2ECD3FAE-972E-4C28-917F-7D1D3C8806D9}" destId="{AE15C838-4221-4AE1-9174-F03B31332CB7}" srcOrd="0" destOrd="0" presId="urn:microsoft.com/office/officeart/2008/layout/LinedList"/>
    <dgm:cxn modelId="{D0481930-1525-4964-AFC3-20E5DFC74401}" type="presOf" srcId="{C5408FC7-5054-4190-8D9E-F5ECD7495232}" destId="{5A1A96B5-2829-4FFD-BA79-4FFCD7E75EF7}" srcOrd="0" destOrd="0" presId="urn:microsoft.com/office/officeart/2008/layout/LinedList"/>
    <dgm:cxn modelId="{E41BE087-8AA9-4B2B-8CE0-D8B9CBD63303}" type="presOf" srcId="{FCE132FE-C37E-4BC3-9EE1-9579293A3E0E}" destId="{3A682A29-7B2F-45C9-93AA-00E073866A3E}" srcOrd="0" destOrd="0" presId="urn:microsoft.com/office/officeart/2008/layout/LinedList"/>
    <dgm:cxn modelId="{A3F4109F-5D20-407D-8FFB-1E762A27934C}" srcId="{FCE132FE-C37E-4BC3-9EE1-9579293A3E0E}" destId="{2ECD3FAE-972E-4C28-917F-7D1D3C8806D9}" srcOrd="0" destOrd="0" parTransId="{265FB04D-736C-419E-8567-5D33565DDD57}" sibTransId="{3DD69E9F-3EE6-4DF1-A959-569304E807C4}"/>
    <dgm:cxn modelId="{78DF31F5-458A-45F4-8CD6-A2DD3B173C07}" srcId="{FCE132FE-C37E-4BC3-9EE1-9579293A3E0E}" destId="{C5408FC7-5054-4190-8D9E-F5ECD7495232}" srcOrd="1" destOrd="0" parTransId="{2BDF1F44-7F76-49B9-BCCF-B6256F44893C}" sibTransId="{F8F41D5F-8C20-4E52-88FE-A9A203071B69}"/>
    <dgm:cxn modelId="{C85A10FA-1292-4CAB-B8AD-B85303AE5CD2}" type="presParOf" srcId="{3A682A29-7B2F-45C9-93AA-00E073866A3E}" destId="{5F06061B-F3B9-421D-8F69-9E81FAE24178}" srcOrd="0" destOrd="0" presId="urn:microsoft.com/office/officeart/2008/layout/LinedList"/>
    <dgm:cxn modelId="{46B431F6-5E5F-4A41-A06F-9430FAFDECF5}" type="presParOf" srcId="{3A682A29-7B2F-45C9-93AA-00E073866A3E}" destId="{AB6B3746-9A40-456E-AB4A-3A392334EC62}" srcOrd="1" destOrd="0" presId="urn:microsoft.com/office/officeart/2008/layout/LinedList"/>
    <dgm:cxn modelId="{12031D59-5E98-429A-9C14-4FC7D9A60C5D}" type="presParOf" srcId="{AB6B3746-9A40-456E-AB4A-3A392334EC62}" destId="{AE15C838-4221-4AE1-9174-F03B31332CB7}" srcOrd="0" destOrd="0" presId="urn:microsoft.com/office/officeart/2008/layout/LinedList"/>
    <dgm:cxn modelId="{66ED3F44-734D-4E35-9579-C6F4AEBCD30D}" type="presParOf" srcId="{AB6B3746-9A40-456E-AB4A-3A392334EC62}" destId="{F2331D00-0236-4FE1-B173-576CB27FEACA}" srcOrd="1" destOrd="0" presId="urn:microsoft.com/office/officeart/2008/layout/LinedList"/>
    <dgm:cxn modelId="{B9FF036A-2D46-46EB-B043-355DDCB4E551}" type="presParOf" srcId="{3A682A29-7B2F-45C9-93AA-00E073866A3E}" destId="{F9F66155-84EE-46BF-B935-0975094C1904}" srcOrd="2" destOrd="0" presId="urn:microsoft.com/office/officeart/2008/layout/LinedList"/>
    <dgm:cxn modelId="{2ACA7F53-91DE-4D57-A00A-D38A94FEE6B4}" type="presParOf" srcId="{3A682A29-7B2F-45C9-93AA-00E073866A3E}" destId="{230C9A7F-5619-45FC-9B5D-FC25175E51F0}" srcOrd="3" destOrd="0" presId="urn:microsoft.com/office/officeart/2008/layout/LinedList"/>
    <dgm:cxn modelId="{FFDE19EE-0ABA-479A-A7CC-7C85AAA44947}" type="presParOf" srcId="{230C9A7F-5619-45FC-9B5D-FC25175E51F0}" destId="{5A1A96B5-2829-4FFD-BA79-4FFCD7E75EF7}" srcOrd="0" destOrd="0" presId="urn:microsoft.com/office/officeart/2008/layout/LinedList"/>
    <dgm:cxn modelId="{73756C30-1B8F-4092-AC9E-C54F0448C507}" type="presParOf" srcId="{230C9A7F-5619-45FC-9B5D-FC25175E51F0}" destId="{78D981D7-D89C-4DFA-A39E-E1D6A518F1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A95CDBC-BED4-4693-A0F3-2808D1060D76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D5B7D93-0D7E-462E-A1ED-E264EE6A4F13}">
      <dgm:prSet/>
      <dgm:spPr/>
      <dgm:t>
        <a:bodyPr/>
        <a:lstStyle/>
        <a:p>
          <a:r>
            <a:rPr lang="en-US"/>
            <a:t>'action’</a:t>
          </a:r>
        </a:p>
      </dgm:t>
    </dgm:pt>
    <dgm:pt modelId="{B902EFC7-ECE3-4EDA-8A6D-EA9CA81F81B7}" type="parTrans" cxnId="{B3A66DE4-6693-49C3-A933-F27AAE781EC8}">
      <dgm:prSet/>
      <dgm:spPr/>
      <dgm:t>
        <a:bodyPr/>
        <a:lstStyle/>
        <a:p>
          <a:endParaRPr lang="en-US"/>
        </a:p>
      </dgm:t>
    </dgm:pt>
    <dgm:pt modelId="{E2639D34-D030-4D37-9823-5C7C362622CB}" type="sibTrans" cxnId="{B3A66DE4-6693-49C3-A933-F27AAE781EC8}">
      <dgm:prSet/>
      <dgm:spPr/>
      <dgm:t>
        <a:bodyPr/>
        <a:lstStyle/>
        <a:p>
          <a:endParaRPr lang="en-US"/>
        </a:p>
      </dgm:t>
    </dgm:pt>
    <dgm:pt modelId="{D8A3119A-C543-483D-B7E2-30CAE41F62C2}">
      <dgm:prSet/>
      <dgm:spPr/>
      <dgm:t>
        <a:bodyPr/>
        <a:lstStyle/>
        <a:p>
          <a:r>
            <a:rPr lang="en-US"/>
            <a:t>'action detail’</a:t>
          </a:r>
        </a:p>
      </dgm:t>
    </dgm:pt>
    <dgm:pt modelId="{C9464CC1-CAC4-4634-B297-DC7AC69F9342}" type="parTrans" cxnId="{83343530-D364-452C-990F-7B998F01A8B3}">
      <dgm:prSet/>
      <dgm:spPr/>
      <dgm:t>
        <a:bodyPr/>
        <a:lstStyle/>
        <a:p>
          <a:endParaRPr lang="en-US"/>
        </a:p>
      </dgm:t>
    </dgm:pt>
    <dgm:pt modelId="{831E9C7B-D798-47DE-BAE6-AB6252F40DC1}" type="sibTrans" cxnId="{83343530-D364-452C-990F-7B998F01A8B3}">
      <dgm:prSet/>
      <dgm:spPr/>
      <dgm:t>
        <a:bodyPr/>
        <a:lstStyle/>
        <a:p>
          <a:endParaRPr lang="en-US"/>
        </a:p>
      </dgm:t>
    </dgm:pt>
    <dgm:pt modelId="{F9EB88AE-227E-4414-A3BF-75EF8039E3A9}">
      <dgm:prSet/>
      <dgm:spPr/>
      <dgm:t>
        <a:bodyPr/>
        <a:lstStyle/>
        <a:p>
          <a:r>
            <a:rPr lang="en-US"/>
            <a:t>'gender’</a:t>
          </a:r>
        </a:p>
      </dgm:t>
    </dgm:pt>
    <dgm:pt modelId="{E4884F24-6919-4C3D-AFEC-667C0A3DB2C7}" type="parTrans" cxnId="{20E6A458-E9E5-4640-914D-A8832F67FC35}">
      <dgm:prSet/>
      <dgm:spPr/>
      <dgm:t>
        <a:bodyPr/>
        <a:lstStyle/>
        <a:p>
          <a:endParaRPr lang="en-US"/>
        </a:p>
      </dgm:t>
    </dgm:pt>
    <dgm:pt modelId="{F429E0CC-04FC-483C-B0DC-696ACD174BA6}" type="sibTrans" cxnId="{20E6A458-E9E5-4640-914D-A8832F67FC35}">
      <dgm:prSet/>
      <dgm:spPr/>
      <dgm:t>
        <a:bodyPr/>
        <a:lstStyle/>
        <a:p>
          <a:endParaRPr lang="en-US"/>
        </a:p>
      </dgm:t>
    </dgm:pt>
    <dgm:pt modelId="{34A1FE61-753A-4A5D-9736-0533C40A030B}">
      <dgm:prSet/>
      <dgm:spPr/>
      <dgm:t>
        <a:bodyPr/>
        <a:lstStyle/>
        <a:p>
          <a:r>
            <a:rPr lang="en-US"/>
            <a:t>'affiliate channel’</a:t>
          </a:r>
        </a:p>
      </dgm:t>
    </dgm:pt>
    <dgm:pt modelId="{452FD9EA-088A-43B1-835D-B58044D50ADD}" type="parTrans" cxnId="{9061B7A1-CD5F-4630-8C6B-F1CD30C811BE}">
      <dgm:prSet/>
      <dgm:spPr/>
      <dgm:t>
        <a:bodyPr/>
        <a:lstStyle/>
        <a:p>
          <a:endParaRPr lang="en-US"/>
        </a:p>
      </dgm:t>
    </dgm:pt>
    <dgm:pt modelId="{DB024D0B-4EE3-42C3-8245-E82053CC675C}" type="sibTrans" cxnId="{9061B7A1-CD5F-4630-8C6B-F1CD30C811BE}">
      <dgm:prSet/>
      <dgm:spPr/>
      <dgm:t>
        <a:bodyPr/>
        <a:lstStyle/>
        <a:p>
          <a:endParaRPr lang="en-US"/>
        </a:p>
      </dgm:t>
    </dgm:pt>
    <dgm:pt modelId="{E7100AD4-FB67-4EF3-A7DE-3DA826D1BA0C}">
      <dgm:prSet/>
      <dgm:spPr/>
      <dgm:t>
        <a:bodyPr/>
        <a:lstStyle/>
        <a:p>
          <a:r>
            <a:rPr lang="en-US"/>
            <a:t>'first affiliate tracked’</a:t>
          </a:r>
        </a:p>
      </dgm:t>
    </dgm:pt>
    <dgm:pt modelId="{00268E92-4B36-4E65-88A5-D8BE8B2DDE23}" type="parTrans" cxnId="{05EC7CAF-157A-403D-B47D-33EC0211B6F7}">
      <dgm:prSet/>
      <dgm:spPr/>
      <dgm:t>
        <a:bodyPr/>
        <a:lstStyle/>
        <a:p>
          <a:endParaRPr lang="en-US"/>
        </a:p>
      </dgm:t>
    </dgm:pt>
    <dgm:pt modelId="{E7396BB7-E293-4811-A7F6-8A4760E49E61}" type="sibTrans" cxnId="{05EC7CAF-157A-403D-B47D-33EC0211B6F7}">
      <dgm:prSet/>
      <dgm:spPr/>
      <dgm:t>
        <a:bodyPr/>
        <a:lstStyle/>
        <a:p>
          <a:endParaRPr lang="en-US"/>
        </a:p>
      </dgm:t>
    </dgm:pt>
    <dgm:pt modelId="{2A3140C8-6185-43AD-87C5-8B4EB0E74DBC}">
      <dgm:prSet/>
      <dgm:spPr/>
      <dgm:t>
        <a:bodyPr/>
        <a:lstStyle/>
        <a:p>
          <a:r>
            <a:rPr lang="en-US" dirty="0"/>
            <a:t>'first browser’</a:t>
          </a:r>
        </a:p>
      </dgm:t>
    </dgm:pt>
    <dgm:pt modelId="{43F6CF86-0E6C-44F6-BBCC-6D15D684AFEC}" type="parTrans" cxnId="{010E8888-315E-4F57-A58F-96B2531E5EBB}">
      <dgm:prSet/>
      <dgm:spPr/>
      <dgm:t>
        <a:bodyPr/>
        <a:lstStyle/>
        <a:p>
          <a:endParaRPr lang="en-US"/>
        </a:p>
      </dgm:t>
    </dgm:pt>
    <dgm:pt modelId="{BC1D6446-1250-406C-BF35-95961A9DA4EB}" type="sibTrans" cxnId="{010E8888-315E-4F57-A58F-96B2531E5EBB}">
      <dgm:prSet/>
      <dgm:spPr/>
      <dgm:t>
        <a:bodyPr/>
        <a:lstStyle/>
        <a:p>
          <a:endParaRPr lang="en-US"/>
        </a:p>
      </dgm:t>
    </dgm:pt>
    <dgm:pt modelId="{A9899F5D-AD35-428D-BE01-117ACBE0E9A0}">
      <dgm:prSet/>
      <dgm:spPr/>
      <dgm:t>
        <a:bodyPr/>
        <a:lstStyle/>
        <a:p>
          <a:r>
            <a:rPr lang="en-US"/>
            <a:t>'account created month’</a:t>
          </a:r>
        </a:p>
      </dgm:t>
    </dgm:pt>
    <dgm:pt modelId="{C3F4F9BB-A6D5-4004-A3E4-5B09248D665B}" type="parTrans" cxnId="{98F31489-2766-4887-B113-051AE377ACE7}">
      <dgm:prSet/>
      <dgm:spPr/>
      <dgm:t>
        <a:bodyPr/>
        <a:lstStyle/>
        <a:p>
          <a:endParaRPr lang="en-US"/>
        </a:p>
      </dgm:t>
    </dgm:pt>
    <dgm:pt modelId="{CE13DD0A-FCF4-4ABC-9F36-E75890565591}" type="sibTrans" cxnId="{98F31489-2766-4887-B113-051AE377ACE7}">
      <dgm:prSet/>
      <dgm:spPr/>
      <dgm:t>
        <a:bodyPr/>
        <a:lstStyle/>
        <a:p>
          <a:endParaRPr lang="en-US"/>
        </a:p>
      </dgm:t>
    </dgm:pt>
    <dgm:pt modelId="{EA5C8A8A-129F-4814-BAAE-01F074D95572}">
      <dgm:prSet/>
      <dgm:spPr/>
      <dgm:t>
        <a:bodyPr/>
        <a:lstStyle/>
        <a:p>
          <a:r>
            <a:rPr lang="en-US"/>
            <a:t>'first active month'</a:t>
          </a:r>
        </a:p>
      </dgm:t>
    </dgm:pt>
    <dgm:pt modelId="{67D0A8A1-26B2-4624-A993-2B3579BEBC4E}" type="parTrans" cxnId="{C267161D-CE3A-4290-83D7-FEE113F3B40D}">
      <dgm:prSet/>
      <dgm:spPr/>
      <dgm:t>
        <a:bodyPr/>
        <a:lstStyle/>
        <a:p>
          <a:endParaRPr lang="en-US"/>
        </a:p>
      </dgm:t>
    </dgm:pt>
    <dgm:pt modelId="{636CB820-E3BD-45DA-9493-1CBC95B7E1B1}" type="sibTrans" cxnId="{C267161D-CE3A-4290-83D7-FEE113F3B40D}">
      <dgm:prSet/>
      <dgm:spPr/>
      <dgm:t>
        <a:bodyPr/>
        <a:lstStyle/>
        <a:p>
          <a:endParaRPr lang="en-US"/>
        </a:p>
      </dgm:t>
    </dgm:pt>
    <dgm:pt modelId="{940237A4-0CB0-4883-9E07-166B40376975}" type="pres">
      <dgm:prSet presAssocID="{5A95CDBC-BED4-4693-A0F3-2808D1060D76}" presName="diagram" presStyleCnt="0">
        <dgm:presLayoutVars>
          <dgm:dir/>
          <dgm:resizeHandles val="exact"/>
        </dgm:presLayoutVars>
      </dgm:prSet>
      <dgm:spPr/>
    </dgm:pt>
    <dgm:pt modelId="{82BC93F0-5203-48C3-BE3A-1BA2517FEC46}" type="pres">
      <dgm:prSet presAssocID="{3D5B7D93-0D7E-462E-A1ED-E264EE6A4F13}" presName="node" presStyleLbl="node1" presStyleIdx="0" presStyleCnt="8">
        <dgm:presLayoutVars>
          <dgm:bulletEnabled val="1"/>
        </dgm:presLayoutVars>
      </dgm:prSet>
      <dgm:spPr/>
    </dgm:pt>
    <dgm:pt modelId="{1A2D9B9B-6509-47A8-8ADC-F8190BD7C3B5}" type="pres">
      <dgm:prSet presAssocID="{E2639D34-D030-4D37-9823-5C7C362622CB}" presName="sibTrans" presStyleCnt="0"/>
      <dgm:spPr/>
    </dgm:pt>
    <dgm:pt modelId="{91F78F95-294E-4D42-AAAC-703189817A59}" type="pres">
      <dgm:prSet presAssocID="{D8A3119A-C543-483D-B7E2-30CAE41F62C2}" presName="node" presStyleLbl="node1" presStyleIdx="1" presStyleCnt="8">
        <dgm:presLayoutVars>
          <dgm:bulletEnabled val="1"/>
        </dgm:presLayoutVars>
      </dgm:prSet>
      <dgm:spPr/>
    </dgm:pt>
    <dgm:pt modelId="{C25A9108-A5CF-4ED4-8040-E9AF3C494496}" type="pres">
      <dgm:prSet presAssocID="{831E9C7B-D798-47DE-BAE6-AB6252F40DC1}" presName="sibTrans" presStyleCnt="0"/>
      <dgm:spPr/>
    </dgm:pt>
    <dgm:pt modelId="{308EEDE6-F1CA-45B2-A831-590BAE6865B1}" type="pres">
      <dgm:prSet presAssocID="{F9EB88AE-227E-4414-A3BF-75EF8039E3A9}" presName="node" presStyleLbl="node1" presStyleIdx="2" presStyleCnt="8">
        <dgm:presLayoutVars>
          <dgm:bulletEnabled val="1"/>
        </dgm:presLayoutVars>
      </dgm:prSet>
      <dgm:spPr/>
    </dgm:pt>
    <dgm:pt modelId="{4995B2B2-694A-4DEE-AC19-493FAF7ED47E}" type="pres">
      <dgm:prSet presAssocID="{F429E0CC-04FC-483C-B0DC-696ACD174BA6}" presName="sibTrans" presStyleCnt="0"/>
      <dgm:spPr/>
    </dgm:pt>
    <dgm:pt modelId="{EE413484-AEF6-4983-BCE1-C93AD5800459}" type="pres">
      <dgm:prSet presAssocID="{34A1FE61-753A-4A5D-9736-0533C40A030B}" presName="node" presStyleLbl="node1" presStyleIdx="3" presStyleCnt="8" custLinFactNeighborX="126" custLinFactNeighborY="1358">
        <dgm:presLayoutVars>
          <dgm:bulletEnabled val="1"/>
        </dgm:presLayoutVars>
      </dgm:prSet>
      <dgm:spPr/>
    </dgm:pt>
    <dgm:pt modelId="{C2F9889A-9886-4E66-97FC-4453C3D00A98}" type="pres">
      <dgm:prSet presAssocID="{DB024D0B-4EE3-42C3-8245-E82053CC675C}" presName="sibTrans" presStyleCnt="0"/>
      <dgm:spPr/>
    </dgm:pt>
    <dgm:pt modelId="{7EABBDAC-2554-4F1D-AD49-3C39082483C9}" type="pres">
      <dgm:prSet presAssocID="{E7100AD4-FB67-4EF3-A7DE-3DA826D1BA0C}" presName="node" presStyleLbl="node1" presStyleIdx="4" presStyleCnt="8">
        <dgm:presLayoutVars>
          <dgm:bulletEnabled val="1"/>
        </dgm:presLayoutVars>
      </dgm:prSet>
      <dgm:spPr/>
    </dgm:pt>
    <dgm:pt modelId="{923C6610-810A-405E-96CD-0481CE8473BC}" type="pres">
      <dgm:prSet presAssocID="{E7396BB7-E293-4811-A7F6-8A4760E49E61}" presName="sibTrans" presStyleCnt="0"/>
      <dgm:spPr/>
    </dgm:pt>
    <dgm:pt modelId="{B79E2CD5-5FFD-41C5-8F3D-1BC990E12FB4}" type="pres">
      <dgm:prSet presAssocID="{2A3140C8-6185-43AD-87C5-8B4EB0E74DBC}" presName="node" presStyleLbl="node1" presStyleIdx="5" presStyleCnt="8">
        <dgm:presLayoutVars>
          <dgm:bulletEnabled val="1"/>
        </dgm:presLayoutVars>
      </dgm:prSet>
      <dgm:spPr/>
    </dgm:pt>
    <dgm:pt modelId="{6A61BE6C-97B3-4610-8CF6-DA04CB39F0D4}" type="pres">
      <dgm:prSet presAssocID="{BC1D6446-1250-406C-BF35-95961A9DA4EB}" presName="sibTrans" presStyleCnt="0"/>
      <dgm:spPr/>
    </dgm:pt>
    <dgm:pt modelId="{A52AD712-8DB4-4B49-B71F-DDCAE206C007}" type="pres">
      <dgm:prSet presAssocID="{A9899F5D-AD35-428D-BE01-117ACBE0E9A0}" presName="node" presStyleLbl="node1" presStyleIdx="6" presStyleCnt="8">
        <dgm:presLayoutVars>
          <dgm:bulletEnabled val="1"/>
        </dgm:presLayoutVars>
      </dgm:prSet>
      <dgm:spPr/>
    </dgm:pt>
    <dgm:pt modelId="{AF28629C-E545-4408-BB97-ED0617653847}" type="pres">
      <dgm:prSet presAssocID="{CE13DD0A-FCF4-4ABC-9F36-E75890565591}" presName="sibTrans" presStyleCnt="0"/>
      <dgm:spPr/>
    </dgm:pt>
    <dgm:pt modelId="{1CAB4B4F-899C-4AF8-87D0-56DD2971D661}" type="pres">
      <dgm:prSet presAssocID="{EA5C8A8A-129F-4814-BAAE-01F074D95572}" presName="node" presStyleLbl="node1" presStyleIdx="7" presStyleCnt="8">
        <dgm:presLayoutVars>
          <dgm:bulletEnabled val="1"/>
        </dgm:presLayoutVars>
      </dgm:prSet>
      <dgm:spPr/>
    </dgm:pt>
  </dgm:ptLst>
  <dgm:cxnLst>
    <dgm:cxn modelId="{BFB2851A-EDD9-480F-8CB8-3652C646D0DA}" type="presOf" srcId="{EA5C8A8A-129F-4814-BAAE-01F074D95572}" destId="{1CAB4B4F-899C-4AF8-87D0-56DD2971D661}" srcOrd="0" destOrd="0" presId="urn:microsoft.com/office/officeart/2005/8/layout/default"/>
    <dgm:cxn modelId="{C267161D-CE3A-4290-83D7-FEE113F3B40D}" srcId="{5A95CDBC-BED4-4693-A0F3-2808D1060D76}" destId="{EA5C8A8A-129F-4814-BAAE-01F074D95572}" srcOrd="7" destOrd="0" parTransId="{67D0A8A1-26B2-4624-A993-2B3579BEBC4E}" sibTransId="{636CB820-E3BD-45DA-9493-1CBC95B7E1B1}"/>
    <dgm:cxn modelId="{C1CDEB21-9FBF-4363-B0D4-BD3ABF450504}" type="presOf" srcId="{5A95CDBC-BED4-4693-A0F3-2808D1060D76}" destId="{940237A4-0CB0-4883-9E07-166B40376975}" srcOrd="0" destOrd="0" presId="urn:microsoft.com/office/officeart/2005/8/layout/default"/>
    <dgm:cxn modelId="{83343530-D364-452C-990F-7B998F01A8B3}" srcId="{5A95CDBC-BED4-4693-A0F3-2808D1060D76}" destId="{D8A3119A-C543-483D-B7E2-30CAE41F62C2}" srcOrd="1" destOrd="0" parTransId="{C9464CC1-CAC4-4634-B297-DC7AC69F9342}" sibTransId="{831E9C7B-D798-47DE-BAE6-AB6252F40DC1}"/>
    <dgm:cxn modelId="{87C3735B-157A-4632-8116-36D5E59701D1}" type="presOf" srcId="{A9899F5D-AD35-428D-BE01-117ACBE0E9A0}" destId="{A52AD712-8DB4-4B49-B71F-DDCAE206C007}" srcOrd="0" destOrd="0" presId="urn:microsoft.com/office/officeart/2005/8/layout/default"/>
    <dgm:cxn modelId="{20E6A458-E9E5-4640-914D-A8832F67FC35}" srcId="{5A95CDBC-BED4-4693-A0F3-2808D1060D76}" destId="{F9EB88AE-227E-4414-A3BF-75EF8039E3A9}" srcOrd="2" destOrd="0" parTransId="{E4884F24-6919-4C3D-AFEC-667C0A3DB2C7}" sibTransId="{F429E0CC-04FC-483C-B0DC-696ACD174BA6}"/>
    <dgm:cxn modelId="{202FC97A-C8CF-4D47-B564-5756FEFA7B5F}" type="presOf" srcId="{E7100AD4-FB67-4EF3-A7DE-3DA826D1BA0C}" destId="{7EABBDAC-2554-4F1D-AD49-3C39082483C9}" srcOrd="0" destOrd="0" presId="urn:microsoft.com/office/officeart/2005/8/layout/default"/>
    <dgm:cxn modelId="{010E8888-315E-4F57-A58F-96B2531E5EBB}" srcId="{5A95CDBC-BED4-4693-A0F3-2808D1060D76}" destId="{2A3140C8-6185-43AD-87C5-8B4EB0E74DBC}" srcOrd="5" destOrd="0" parTransId="{43F6CF86-0E6C-44F6-BBCC-6D15D684AFEC}" sibTransId="{BC1D6446-1250-406C-BF35-95961A9DA4EB}"/>
    <dgm:cxn modelId="{98F31489-2766-4887-B113-051AE377ACE7}" srcId="{5A95CDBC-BED4-4693-A0F3-2808D1060D76}" destId="{A9899F5D-AD35-428D-BE01-117ACBE0E9A0}" srcOrd="6" destOrd="0" parTransId="{C3F4F9BB-A6D5-4004-A3E4-5B09248D665B}" sibTransId="{CE13DD0A-FCF4-4ABC-9F36-E75890565591}"/>
    <dgm:cxn modelId="{67325F98-5506-4006-9DC8-B2B64A08154E}" type="presOf" srcId="{D8A3119A-C543-483D-B7E2-30CAE41F62C2}" destId="{91F78F95-294E-4D42-AAAC-703189817A59}" srcOrd="0" destOrd="0" presId="urn:microsoft.com/office/officeart/2005/8/layout/default"/>
    <dgm:cxn modelId="{9061B7A1-CD5F-4630-8C6B-F1CD30C811BE}" srcId="{5A95CDBC-BED4-4693-A0F3-2808D1060D76}" destId="{34A1FE61-753A-4A5D-9736-0533C40A030B}" srcOrd="3" destOrd="0" parTransId="{452FD9EA-088A-43B1-835D-B58044D50ADD}" sibTransId="{DB024D0B-4EE3-42C3-8245-E82053CC675C}"/>
    <dgm:cxn modelId="{05EC7CAF-157A-403D-B47D-33EC0211B6F7}" srcId="{5A95CDBC-BED4-4693-A0F3-2808D1060D76}" destId="{E7100AD4-FB67-4EF3-A7DE-3DA826D1BA0C}" srcOrd="4" destOrd="0" parTransId="{00268E92-4B36-4E65-88A5-D8BE8B2DDE23}" sibTransId="{E7396BB7-E293-4811-A7F6-8A4760E49E61}"/>
    <dgm:cxn modelId="{94C263DD-F96F-4A46-B37C-CBCA835695BE}" type="presOf" srcId="{F9EB88AE-227E-4414-A3BF-75EF8039E3A9}" destId="{308EEDE6-F1CA-45B2-A831-590BAE6865B1}" srcOrd="0" destOrd="0" presId="urn:microsoft.com/office/officeart/2005/8/layout/default"/>
    <dgm:cxn modelId="{52315FDE-B885-4E75-9058-E6CBCB357156}" type="presOf" srcId="{3D5B7D93-0D7E-462E-A1ED-E264EE6A4F13}" destId="{82BC93F0-5203-48C3-BE3A-1BA2517FEC46}" srcOrd="0" destOrd="0" presId="urn:microsoft.com/office/officeart/2005/8/layout/default"/>
    <dgm:cxn modelId="{0C3C66E1-58F0-4CDF-B558-B2E2C03BC8DF}" type="presOf" srcId="{34A1FE61-753A-4A5D-9736-0533C40A030B}" destId="{EE413484-AEF6-4983-BCE1-C93AD5800459}" srcOrd="0" destOrd="0" presId="urn:microsoft.com/office/officeart/2005/8/layout/default"/>
    <dgm:cxn modelId="{B3A66DE4-6693-49C3-A933-F27AAE781EC8}" srcId="{5A95CDBC-BED4-4693-A0F3-2808D1060D76}" destId="{3D5B7D93-0D7E-462E-A1ED-E264EE6A4F13}" srcOrd="0" destOrd="0" parTransId="{B902EFC7-ECE3-4EDA-8A6D-EA9CA81F81B7}" sibTransId="{E2639D34-D030-4D37-9823-5C7C362622CB}"/>
    <dgm:cxn modelId="{E0A210EF-9BEC-40D1-83D7-9BCE9969B165}" type="presOf" srcId="{2A3140C8-6185-43AD-87C5-8B4EB0E74DBC}" destId="{B79E2CD5-5FFD-41C5-8F3D-1BC990E12FB4}" srcOrd="0" destOrd="0" presId="urn:microsoft.com/office/officeart/2005/8/layout/default"/>
    <dgm:cxn modelId="{799FD754-6B1D-415B-AB05-BBC96E891B55}" type="presParOf" srcId="{940237A4-0CB0-4883-9E07-166B40376975}" destId="{82BC93F0-5203-48C3-BE3A-1BA2517FEC46}" srcOrd="0" destOrd="0" presId="urn:microsoft.com/office/officeart/2005/8/layout/default"/>
    <dgm:cxn modelId="{3FDD91A7-1010-4A7C-8F04-6FB9A95C8318}" type="presParOf" srcId="{940237A4-0CB0-4883-9E07-166B40376975}" destId="{1A2D9B9B-6509-47A8-8ADC-F8190BD7C3B5}" srcOrd="1" destOrd="0" presId="urn:microsoft.com/office/officeart/2005/8/layout/default"/>
    <dgm:cxn modelId="{E39C1516-B30E-4D22-949D-E80C7AE4063E}" type="presParOf" srcId="{940237A4-0CB0-4883-9E07-166B40376975}" destId="{91F78F95-294E-4D42-AAAC-703189817A59}" srcOrd="2" destOrd="0" presId="urn:microsoft.com/office/officeart/2005/8/layout/default"/>
    <dgm:cxn modelId="{028C03B4-735E-4E1D-A633-00102A73F33C}" type="presParOf" srcId="{940237A4-0CB0-4883-9E07-166B40376975}" destId="{C25A9108-A5CF-4ED4-8040-E9AF3C494496}" srcOrd="3" destOrd="0" presId="urn:microsoft.com/office/officeart/2005/8/layout/default"/>
    <dgm:cxn modelId="{94B34014-4CDA-49D0-83E0-913C013D04A9}" type="presParOf" srcId="{940237A4-0CB0-4883-9E07-166B40376975}" destId="{308EEDE6-F1CA-45B2-A831-590BAE6865B1}" srcOrd="4" destOrd="0" presId="urn:microsoft.com/office/officeart/2005/8/layout/default"/>
    <dgm:cxn modelId="{C9CC300A-F020-4AE9-A2BF-526D2D84AA4C}" type="presParOf" srcId="{940237A4-0CB0-4883-9E07-166B40376975}" destId="{4995B2B2-694A-4DEE-AC19-493FAF7ED47E}" srcOrd="5" destOrd="0" presId="urn:microsoft.com/office/officeart/2005/8/layout/default"/>
    <dgm:cxn modelId="{F8DF9B23-17E5-4652-93AC-7A0014D03479}" type="presParOf" srcId="{940237A4-0CB0-4883-9E07-166B40376975}" destId="{EE413484-AEF6-4983-BCE1-C93AD5800459}" srcOrd="6" destOrd="0" presId="urn:microsoft.com/office/officeart/2005/8/layout/default"/>
    <dgm:cxn modelId="{EF83CCDB-256C-4FDF-A145-D8FBED9E2B35}" type="presParOf" srcId="{940237A4-0CB0-4883-9E07-166B40376975}" destId="{C2F9889A-9886-4E66-97FC-4453C3D00A98}" srcOrd="7" destOrd="0" presId="urn:microsoft.com/office/officeart/2005/8/layout/default"/>
    <dgm:cxn modelId="{A66092EA-CCBF-4231-A4E0-930F0901F1D3}" type="presParOf" srcId="{940237A4-0CB0-4883-9E07-166B40376975}" destId="{7EABBDAC-2554-4F1D-AD49-3C39082483C9}" srcOrd="8" destOrd="0" presId="urn:microsoft.com/office/officeart/2005/8/layout/default"/>
    <dgm:cxn modelId="{F6947A44-C0D0-4C2B-BB60-B866ACD6105E}" type="presParOf" srcId="{940237A4-0CB0-4883-9E07-166B40376975}" destId="{923C6610-810A-405E-96CD-0481CE8473BC}" srcOrd="9" destOrd="0" presId="urn:microsoft.com/office/officeart/2005/8/layout/default"/>
    <dgm:cxn modelId="{463FC240-BA9D-4CEE-8410-F8DA980DEB41}" type="presParOf" srcId="{940237A4-0CB0-4883-9E07-166B40376975}" destId="{B79E2CD5-5FFD-41C5-8F3D-1BC990E12FB4}" srcOrd="10" destOrd="0" presId="urn:microsoft.com/office/officeart/2005/8/layout/default"/>
    <dgm:cxn modelId="{96BDEE39-F77D-4F4F-AD49-2BA02CE0761F}" type="presParOf" srcId="{940237A4-0CB0-4883-9E07-166B40376975}" destId="{6A61BE6C-97B3-4610-8CF6-DA04CB39F0D4}" srcOrd="11" destOrd="0" presId="urn:microsoft.com/office/officeart/2005/8/layout/default"/>
    <dgm:cxn modelId="{CB257DC6-2CB2-428A-B916-C4B8993BD2AD}" type="presParOf" srcId="{940237A4-0CB0-4883-9E07-166B40376975}" destId="{A52AD712-8DB4-4B49-B71F-DDCAE206C007}" srcOrd="12" destOrd="0" presId="urn:microsoft.com/office/officeart/2005/8/layout/default"/>
    <dgm:cxn modelId="{F081AFA9-B650-4482-8CED-64558FC69AF2}" type="presParOf" srcId="{940237A4-0CB0-4883-9E07-166B40376975}" destId="{AF28629C-E545-4408-BB97-ED0617653847}" srcOrd="13" destOrd="0" presId="urn:microsoft.com/office/officeart/2005/8/layout/default"/>
    <dgm:cxn modelId="{35536958-F224-4B26-8D2A-3C196C5937AE}" type="presParOf" srcId="{940237A4-0CB0-4883-9E07-166B40376975}" destId="{1CAB4B4F-899C-4AF8-87D0-56DD2971D661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BAAEB7-E365-4D42-8FAE-A41A95D50913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9C4568-2979-4A60-9B04-2BA928A34F58}">
      <dgm:prSet/>
      <dgm:spPr/>
      <dgm:t>
        <a:bodyPr/>
        <a:lstStyle/>
        <a:p>
          <a:r>
            <a:rPr lang="en-GB"/>
            <a:t>'action detail’</a:t>
          </a:r>
          <a:endParaRPr lang="en-US"/>
        </a:p>
      </dgm:t>
    </dgm:pt>
    <dgm:pt modelId="{C981C887-F148-4EF1-AE65-56050176DA98}" type="parTrans" cxnId="{539FBEF7-C394-4331-8AA9-DE6DCF51A990}">
      <dgm:prSet/>
      <dgm:spPr/>
      <dgm:t>
        <a:bodyPr/>
        <a:lstStyle/>
        <a:p>
          <a:endParaRPr lang="en-US"/>
        </a:p>
      </dgm:t>
    </dgm:pt>
    <dgm:pt modelId="{A467D89A-6E5B-4C9C-A733-55EF53C4807D}" type="sibTrans" cxnId="{539FBEF7-C394-4331-8AA9-DE6DCF51A990}">
      <dgm:prSet/>
      <dgm:spPr/>
      <dgm:t>
        <a:bodyPr/>
        <a:lstStyle/>
        <a:p>
          <a:endParaRPr lang="en-US"/>
        </a:p>
      </dgm:t>
    </dgm:pt>
    <dgm:pt modelId="{276BACAD-B84E-43D4-934A-3B9C0F45E74E}">
      <dgm:prSet/>
      <dgm:spPr/>
      <dgm:t>
        <a:bodyPr/>
        <a:lstStyle/>
        <a:p>
          <a:r>
            <a:rPr lang="en-GB"/>
            <a:t>'gender’</a:t>
          </a:r>
          <a:endParaRPr lang="en-US"/>
        </a:p>
      </dgm:t>
    </dgm:pt>
    <dgm:pt modelId="{B3B11F9A-A6B3-4503-A8B1-10AE8175641A}" type="parTrans" cxnId="{B527D755-B2BE-432C-84B6-E41F1787CBFF}">
      <dgm:prSet/>
      <dgm:spPr/>
      <dgm:t>
        <a:bodyPr/>
        <a:lstStyle/>
        <a:p>
          <a:endParaRPr lang="en-US"/>
        </a:p>
      </dgm:t>
    </dgm:pt>
    <dgm:pt modelId="{E2DE97CD-ED21-4DB1-B365-2FA99EEB1B05}" type="sibTrans" cxnId="{B527D755-B2BE-432C-84B6-E41F1787CBFF}">
      <dgm:prSet/>
      <dgm:spPr/>
      <dgm:t>
        <a:bodyPr/>
        <a:lstStyle/>
        <a:p>
          <a:endParaRPr lang="en-US"/>
        </a:p>
      </dgm:t>
    </dgm:pt>
    <dgm:pt modelId="{E313B924-C21E-496B-B14A-7182E5D1F397}">
      <dgm:prSet/>
      <dgm:spPr/>
      <dgm:t>
        <a:bodyPr/>
        <a:lstStyle/>
        <a:p>
          <a:r>
            <a:rPr lang="en-GB"/>
            <a:t>'signup method’</a:t>
          </a:r>
          <a:endParaRPr lang="en-US"/>
        </a:p>
      </dgm:t>
    </dgm:pt>
    <dgm:pt modelId="{DCFD1670-CCC8-4988-904F-8D5DEDC04D1C}" type="parTrans" cxnId="{C98EC74D-B280-466F-9A3A-CAE197AF574B}">
      <dgm:prSet/>
      <dgm:spPr/>
      <dgm:t>
        <a:bodyPr/>
        <a:lstStyle/>
        <a:p>
          <a:endParaRPr lang="en-US"/>
        </a:p>
      </dgm:t>
    </dgm:pt>
    <dgm:pt modelId="{E7C62244-6C48-47E2-B5DE-67269A31CC01}" type="sibTrans" cxnId="{C98EC74D-B280-466F-9A3A-CAE197AF574B}">
      <dgm:prSet/>
      <dgm:spPr/>
      <dgm:t>
        <a:bodyPr/>
        <a:lstStyle/>
        <a:p>
          <a:endParaRPr lang="en-US"/>
        </a:p>
      </dgm:t>
    </dgm:pt>
    <dgm:pt modelId="{3C87C893-8C4C-43CE-895D-8CAD819B0260}">
      <dgm:prSet/>
      <dgm:spPr/>
      <dgm:t>
        <a:bodyPr/>
        <a:lstStyle/>
        <a:p>
          <a:r>
            <a:rPr lang="en-GB"/>
            <a:t>'signup flow'</a:t>
          </a:r>
          <a:endParaRPr lang="en-US"/>
        </a:p>
      </dgm:t>
    </dgm:pt>
    <dgm:pt modelId="{67479F92-C36B-4B8B-A0AB-3D9AD897F516}" type="parTrans" cxnId="{9BAD4216-3175-4C75-A01D-7396084E736A}">
      <dgm:prSet/>
      <dgm:spPr/>
      <dgm:t>
        <a:bodyPr/>
        <a:lstStyle/>
        <a:p>
          <a:endParaRPr lang="en-US"/>
        </a:p>
      </dgm:t>
    </dgm:pt>
    <dgm:pt modelId="{E333C628-6838-4C70-8AB9-241ABA78F855}" type="sibTrans" cxnId="{9BAD4216-3175-4C75-A01D-7396084E736A}">
      <dgm:prSet/>
      <dgm:spPr/>
      <dgm:t>
        <a:bodyPr/>
        <a:lstStyle/>
        <a:p>
          <a:endParaRPr lang="en-US"/>
        </a:p>
      </dgm:t>
    </dgm:pt>
    <dgm:pt modelId="{FE7F4FF3-BCDD-4A32-BC0F-A7E644E8B720}" type="pres">
      <dgm:prSet presAssocID="{5FBAAEB7-E365-4D42-8FAE-A41A95D50913}" presName="diagram" presStyleCnt="0">
        <dgm:presLayoutVars>
          <dgm:dir/>
          <dgm:resizeHandles val="exact"/>
        </dgm:presLayoutVars>
      </dgm:prSet>
      <dgm:spPr/>
    </dgm:pt>
    <dgm:pt modelId="{840EE3CB-370C-4CCA-9CB2-9B8C7B203C50}" type="pres">
      <dgm:prSet presAssocID="{0F9C4568-2979-4A60-9B04-2BA928A34F58}" presName="node" presStyleLbl="node1" presStyleIdx="0" presStyleCnt="4">
        <dgm:presLayoutVars>
          <dgm:bulletEnabled val="1"/>
        </dgm:presLayoutVars>
      </dgm:prSet>
      <dgm:spPr/>
    </dgm:pt>
    <dgm:pt modelId="{53C8401C-CFD6-4063-BAFA-3558976FA073}" type="pres">
      <dgm:prSet presAssocID="{A467D89A-6E5B-4C9C-A733-55EF53C4807D}" presName="sibTrans" presStyleCnt="0"/>
      <dgm:spPr/>
    </dgm:pt>
    <dgm:pt modelId="{5DD8A560-63E9-4338-B419-5D2066F29834}" type="pres">
      <dgm:prSet presAssocID="{276BACAD-B84E-43D4-934A-3B9C0F45E74E}" presName="node" presStyleLbl="node1" presStyleIdx="1" presStyleCnt="4">
        <dgm:presLayoutVars>
          <dgm:bulletEnabled val="1"/>
        </dgm:presLayoutVars>
      </dgm:prSet>
      <dgm:spPr/>
    </dgm:pt>
    <dgm:pt modelId="{E2549E08-76B7-49E3-AC43-C16C90899C31}" type="pres">
      <dgm:prSet presAssocID="{E2DE97CD-ED21-4DB1-B365-2FA99EEB1B05}" presName="sibTrans" presStyleCnt="0"/>
      <dgm:spPr/>
    </dgm:pt>
    <dgm:pt modelId="{38332DCC-C2E9-47AB-84C4-0AA3C793467A}" type="pres">
      <dgm:prSet presAssocID="{E313B924-C21E-496B-B14A-7182E5D1F397}" presName="node" presStyleLbl="node1" presStyleIdx="2" presStyleCnt="4">
        <dgm:presLayoutVars>
          <dgm:bulletEnabled val="1"/>
        </dgm:presLayoutVars>
      </dgm:prSet>
      <dgm:spPr/>
    </dgm:pt>
    <dgm:pt modelId="{847E3879-D295-4063-8309-3847BE0666F3}" type="pres">
      <dgm:prSet presAssocID="{E7C62244-6C48-47E2-B5DE-67269A31CC01}" presName="sibTrans" presStyleCnt="0"/>
      <dgm:spPr/>
    </dgm:pt>
    <dgm:pt modelId="{F8444432-E20F-4D95-B2ED-C0E60137471B}" type="pres">
      <dgm:prSet presAssocID="{3C87C893-8C4C-43CE-895D-8CAD819B0260}" presName="node" presStyleLbl="node1" presStyleIdx="3" presStyleCnt="4">
        <dgm:presLayoutVars>
          <dgm:bulletEnabled val="1"/>
        </dgm:presLayoutVars>
      </dgm:prSet>
      <dgm:spPr/>
    </dgm:pt>
  </dgm:ptLst>
  <dgm:cxnLst>
    <dgm:cxn modelId="{D9BC8D0C-9D7D-4E1B-85C0-2185719699D7}" type="presOf" srcId="{3C87C893-8C4C-43CE-895D-8CAD819B0260}" destId="{F8444432-E20F-4D95-B2ED-C0E60137471B}" srcOrd="0" destOrd="0" presId="urn:microsoft.com/office/officeart/2005/8/layout/default"/>
    <dgm:cxn modelId="{58C2D50F-834E-496C-B6FB-7827523A0DEC}" type="presOf" srcId="{5FBAAEB7-E365-4D42-8FAE-A41A95D50913}" destId="{FE7F4FF3-BCDD-4A32-BC0F-A7E644E8B720}" srcOrd="0" destOrd="0" presId="urn:microsoft.com/office/officeart/2005/8/layout/default"/>
    <dgm:cxn modelId="{9BAD4216-3175-4C75-A01D-7396084E736A}" srcId="{5FBAAEB7-E365-4D42-8FAE-A41A95D50913}" destId="{3C87C893-8C4C-43CE-895D-8CAD819B0260}" srcOrd="3" destOrd="0" parTransId="{67479F92-C36B-4B8B-A0AB-3D9AD897F516}" sibTransId="{E333C628-6838-4C70-8AB9-241ABA78F855}"/>
    <dgm:cxn modelId="{0A02E11C-6C3C-4946-AAD7-A1536D025930}" type="presOf" srcId="{E313B924-C21E-496B-B14A-7182E5D1F397}" destId="{38332DCC-C2E9-47AB-84C4-0AA3C793467A}" srcOrd="0" destOrd="0" presId="urn:microsoft.com/office/officeart/2005/8/layout/default"/>
    <dgm:cxn modelId="{C98EC74D-B280-466F-9A3A-CAE197AF574B}" srcId="{5FBAAEB7-E365-4D42-8FAE-A41A95D50913}" destId="{E313B924-C21E-496B-B14A-7182E5D1F397}" srcOrd="2" destOrd="0" parTransId="{DCFD1670-CCC8-4988-904F-8D5DEDC04D1C}" sibTransId="{E7C62244-6C48-47E2-B5DE-67269A31CC01}"/>
    <dgm:cxn modelId="{105FD554-BEAA-418D-8D5D-7FE46255246D}" type="presOf" srcId="{0F9C4568-2979-4A60-9B04-2BA928A34F58}" destId="{840EE3CB-370C-4CCA-9CB2-9B8C7B203C50}" srcOrd="0" destOrd="0" presId="urn:microsoft.com/office/officeart/2005/8/layout/default"/>
    <dgm:cxn modelId="{B527D755-B2BE-432C-84B6-E41F1787CBFF}" srcId="{5FBAAEB7-E365-4D42-8FAE-A41A95D50913}" destId="{276BACAD-B84E-43D4-934A-3B9C0F45E74E}" srcOrd="1" destOrd="0" parTransId="{B3B11F9A-A6B3-4503-A8B1-10AE8175641A}" sibTransId="{E2DE97CD-ED21-4DB1-B365-2FA99EEB1B05}"/>
    <dgm:cxn modelId="{FC45A87B-EDA4-4A8A-9424-AB08EC677DAE}" type="presOf" srcId="{276BACAD-B84E-43D4-934A-3B9C0F45E74E}" destId="{5DD8A560-63E9-4338-B419-5D2066F29834}" srcOrd="0" destOrd="0" presId="urn:microsoft.com/office/officeart/2005/8/layout/default"/>
    <dgm:cxn modelId="{539FBEF7-C394-4331-8AA9-DE6DCF51A990}" srcId="{5FBAAEB7-E365-4D42-8FAE-A41A95D50913}" destId="{0F9C4568-2979-4A60-9B04-2BA928A34F58}" srcOrd="0" destOrd="0" parTransId="{C981C887-F148-4EF1-AE65-56050176DA98}" sibTransId="{A467D89A-6E5B-4C9C-A733-55EF53C4807D}"/>
    <dgm:cxn modelId="{5EE320D6-254C-4E23-8451-16C296462531}" type="presParOf" srcId="{FE7F4FF3-BCDD-4A32-BC0F-A7E644E8B720}" destId="{840EE3CB-370C-4CCA-9CB2-9B8C7B203C50}" srcOrd="0" destOrd="0" presId="urn:microsoft.com/office/officeart/2005/8/layout/default"/>
    <dgm:cxn modelId="{3619D2E8-8BD9-4C36-A44D-15CBA3A3562B}" type="presParOf" srcId="{FE7F4FF3-BCDD-4A32-BC0F-A7E644E8B720}" destId="{53C8401C-CFD6-4063-BAFA-3558976FA073}" srcOrd="1" destOrd="0" presId="urn:microsoft.com/office/officeart/2005/8/layout/default"/>
    <dgm:cxn modelId="{12CB52A4-D7F0-4031-929F-DD5433BD725D}" type="presParOf" srcId="{FE7F4FF3-BCDD-4A32-BC0F-A7E644E8B720}" destId="{5DD8A560-63E9-4338-B419-5D2066F29834}" srcOrd="2" destOrd="0" presId="urn:microsoft.com/office/officeart/2005/8/layout/default"/>
    <dgm:cxn modelId="{FC331F8F-7F56-4517-B53B-315CE0A0BFCE}" type="presParOf" srcId="{FE7F4FF3-BCDD-4A32-BC0F-A7E644E8B720}" destId="{E2549E08-76B7-49E3-AC43-C16C90899C31}" srcOrd="3" destOrd="0" presId="urn:microsoft.com/office/officeart/2005/8/layout/default"/>
    <dgm:cxn modelId="{A3F8A4BA-37B4-49C2-AF12-523B268FBB4D}" type="presParOf" srcId="{FE7F4FF3-BCDD-4A32-BC0F-A7E644E8B720}" destId="{38332DCC-C2E9-47AB-84C4-0AA3C793467A}" srcOrd="4" destOrd="0" presId="urn:microsoft.com/office/officeart/2005/8/layout/default"/>
    <dgm:cxn modelId="{DCEBEFB0-68C2-4DC9-8804-7BF42F47B28F}" type="presParOf" srcId="{FE7F4FF3-BCDD-4A32-BC0F-A7E644E8B720}" destId="{847E3879-D295-4063-8309-3847BE0666F3}" srcOrd="5" destOrd="0" presId="urn:microsoft.com/office/officeart/2005/8/layout/default"/>
    <dgm:cxn modelId="{2B092ED3-489D-4F52-96C3-955D897642F0}" type="presParOf" srcId="{FE7F4FF3-BCDD-4A32-BC0F-A7E644E8B720}" destId="{F8444432-E20F-4D95-B2ED-C0E60137471B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9833A9-2AF3-40CA-92AD-CB0386D782B4}">
      <dsp:nvSpPr>
        <dsp:cNvPr id="0" name=""/>
        <dsp:cNvSpPr/>
      </dsp:nvSpPr>
      <dsp:spPr>
        <a:xfrm>
          <a:off x="0" y="853011"/>
          <a:ext cx="2897505" cy="1839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C1429-577C-4A5D-A020-E55FC744EE10}">
      <dsp:nvSpPr>
        <dsp:cNvPr id="0" name=""/>
        <dsp:cNvSpPr/>
      </dsp:nvSpPr>
      <dsp:spPr>
        <a:xfrm>
          <a:off x="321945" y="1158859"/>
          <a:ext cx="2897505" cy="1839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Duplicated in ID  =10567737 </a:t>
          </a:r>
          <a:endParaRPr lang="en-US" sz="2600" kern="1200"/>
        </a:p>
      </dsp:txBody>
      <dsp:txXfrm>
        <a:off x="375834" y="1212748"/>
        <a:ext cx="2789727" cy="1732137"/>
      </dsp:txXfrm>
    </dsp:sp>
    <dsp:sp modelId="{1BFEED5C-E162-4380-BD97-6AD42B7BE39D}">
      <dsp:nvSpPr>
        <dsp:cNvPr id="0" name=""/>
        <dsp:cNvSpPr/>
      </dsp:nvSpPr>
      <dsp:spPr>
        <a:xfrm>
          <a:off x="3541395" y="853011"/>
          <a:ext cx="2897505" cy="1839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E62AD-1F77-4486-94E1-CEF60AACBDDE}">
      <dsp:nvSpPr>
        <dsp:cNvPr id="0" name=""/>
        <dsp:cNvSpPr/>
      </dsp:nvSpPr>
      <dsp:spPr>
        <a:xfrm>
          <a:off x="3863340" y="1158859"/>
          <a:ext cx="2897505" cy="1839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We dropped the duplicated</a:t>
          </a:r>
          <a:endParaRPr lang="en-US" sz="2600" kern="1200"/>
        </a:p>
      </dsp:txBody>
      <dsp:txXfrm>
        <a:off x="3917229" y="1212748"/>
        <a:ext cx="2789727" cy="1732137"/>
      </dsp:txXfrm>
    </dsp:sp>
    <dsp:sp modelId="{84A4DDBA-FE6A-45A3-AEB4-A9C5EE06DE02}">
      <dsp:nvSpPr>
        <dsp:cNvPr id="0" name=""/>
        <dsp:cNvSpPr/>
      </dsp:nvSpPr>
      <dsp:spPr>
        <a:xfrm>
          <a:off x="7082790" y="853011"/>
          <a:ext cx="2897505" cy="18399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64964-7FFF-4303-BCE9-CD5D4D2785B5}">
      <dsp:nvSpPr>
        <dsp:cNvPr id="0" name=""/>
        <dsp:cNvSpPr/>
      </dsp:nvSpPr>
      <dsp:spPr>
        <a:xfrm>
          <a:off x="7404734" y="1158859"/>
          <a:ext cx="2897505" cy="18399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Then we merged sessions data frame with train users</a:t>
          </a:r>
          <a:endParaRPr lang="en-US" sz="2600" kern="1200"/>
        </a:p>
      </dsp:txBody>
      <dsp:txXfrm>
        <a:off x="7458623" y="1212748"/>
        <a:ext cx="2789727" cy="173213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C93F0-5203-48C3-BE3A-1BA2517FEC46}">
      <dsp:nvSpPr>
        <dsp:cNvPr id="0" name=""/>
        <dsp:cNvSpPr/>
      </dsp:nvSpPr>
      <dsp:spPr>
        <a:xfrm>
          <a:off x="2946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'action’</a:t>
          </a:r>
        </a:p>
      </dsp:txBody>
      <dsp:txXfrm>
        <a:off x="2946" y="505831"/>
        <a:ext cx="2337792" cy="1402675"/>
      </dsp:txXfrm>
    </dsp:sp>
    <dsp:sp modelId="{91F78F95-294E-4D42-AAAC-703189817A59}">
      <dsp:nvSpPr>
        <dsp:cNvPr id="0" name=""/>
        <dsp:cNvSpPr/>
      </dsp:nvSpPr>
      <dsp:spPr>
        <a:xfrm>
          <a:off x="2574518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 detail’</a:t>
          </a:r>
        </a:p>
      </dsp:txBody>
      <dsp:txXfrm>
        <a:off x="2574518" y="505831"/>
        <a:ext cx="2337792" cy="1402675"/>
      </dsp:txXfrm>
    </dsp:sp>
    <dsp:sp modelId="{308EEDE6-F1CA-45B2-A831-590BAE6865B1}">
      <dsp:nvSpPr>
        <dsp:cNvPr id="0" name=""/>
        <dsp:cNvSpPr/>
      </dsp:nvSpPr>
      <dsp:spPr>
        <a:xfrm>
          <a:off x="5146089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'gender’</a:t>
          </a:r>
        </a:p>
      </dsp:txBody>
      <dsp:txXfrm>
        <a:off x="5146089" y="505831"/>
        <a:ext cx="2337792" cy="1402675"/>
      </dsp:txXfrm>
    </dsp:sp>
    <dsp:sp modelId="{EE413484-AEF6-4983-BCE1-C93AD5800459}">
      <dsp:nvSpPr>
        <dsp:cNvPr id="0" name=""/>
        <dsp:cNvSpPr/>
      </dsp:nvSpPr>
      <dsp:spPr>
        <a:xfrm>
          <a:off x="7720606" y="52487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'affiliate channel’</a:t>
          </a:r>
        </a:p>
      </dsp:txBody>
      <dsp:txXfrm>
        <a:off x="7720606" y="524879"/>
        <a:ext cx="2337792" cy="1402675"/>
      </dsp:txXfrm>
    </dsp:sp>
    <dsp:sp modelId="{7EABBDAC-2554-4F1D-AD49-3C39082483C9}">
      <dsp:nvSpPr>
        <dsp:cNvPr id="0" name=""/>
        <dsp:cNvSpPr/>
      </dsp:nvSpPr>
      <dsp:spPr>
        <a:xfrm>
          <a:off x="2946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affiliate tracked’</a:t>
          </a:r>
        </a:p>
      </dsp:txBody>
      <dsp:txXfrm>
        <a:off x="2946" y="2142285"/>
        <a:ext cx="2337792" cy="1402675"/>
      </dsp:txXfrm>
    </dsp:sp>
    <dsp:sp modelId="{B79E2CD5-5FFD-41C5-8F3D-1BC990E12FB4}">
      <dsp:nvSpPr>
        <dsp:cNvPr id="0" name=""/>
        <dsp:cNvSpPr/>
      </dsp:nvSpPr>
      <dsp:spPr>
        <a:xfrm>
          <a:off x="2574518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browser’</a:t>
          </a:r>
        </a:p>
      </dsp:txBody>
      <dsp:txXfrm>
        <a:off x="2574518" y="2142285"/>
        <a:ext cx="2337792" cy="1402675"/>
      </dsp:txXfrm>
    </dsp:sp>
    <dsp:sp modelId="{A52AD712-8DB4-4B49-B71F-DDCAE206C007}">
      <dsp:nvSpPr>
        <dsp:cNvPr id="0" name=""/>
        <dsp:cNvSpPr/>
      </dsp:nvSpPr>
      <dsp:spPr>
        <a:xfrm>
          <a:off x="5146089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'account created month’</a:t>
          </a:r>
        </a:p>
      </dsp:txBody>
      <dsp:txXfrm>
        <a:off x="5146089" y="2142285"/>
        <a:ext cx="2337792" cy="1402675"/>
      </dsp:txXfrm>
    </dsp:sp>
    <dsp:sp modelId="{1CAB4B4F-899C-4AF8-87D0-56DD2971D661}">
      <dsp:nvSpPr>
        <dsp:cNvPr id="0" name=""/>
        <dsp:cNvSpPr/>
      </dsp:nvSpPr>
      <dsp:spPr>
        <a:xfrm>
          <a:off x="7717661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active month'</a:t>
          </a:r>
        </a:p>
      </dsp:txBody>
      <dsp:txXfrm>
        <a:off x="7717661" y="2142285"/>
        <a:ext cx="2337792" cy="140267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C93F0-5203-48C3-BE3A-1BA2517FEC46}">
      <dsp:nvSpPr>
        <dsp:cNvPr id="0" name=""/>
        <dsp:cNvSpPr/>
      </dsp:nvSpPr>
      <dsp:spPr>
        <a:xfrm>
          <a:off x="2946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'action’</a:t>
          </a:r>
        </a:p>
      </dsp:txBody>
      <dsp:txXfrm>
        <a:off x="2946" y="505831"/>
        <a:ext cx="2337792" cy="1402675"/>
      </dsp:txXfrm>
    </dsp:sp>
    <dsp:sp modelId="{91F78F95-294E-4D42-AAAC-703189817A59}">
      <dsp:nvSpPr>
        <dsp:cNvPr id="0" name=""/>
        <dsp:cNvSpPr/>
      </dsp:nvSpPr>
      <dsp:spPr>
        <a:xfrm>
          <a:off x="2574518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 detail’</a:t>
          </a:r>
        </a:p>
      </dsp:txBody>
      <dsp:txXfrm>
        <a:off x="2574518" y="505831"/>
        <a:ext cx="2337792" cy="1402675"/>
      </dsp:txXfrm>
    </dsp:sp>
    <dsp:sp modelId="{308EEDE6-F1CA-45B2-A831-590BAE6865B1}">
      <dsp:nvSpPr>
        <dsp:cNvPr id="0" name=""/>
        <dsp:cNvSpPr/>
      </dsp:nvSpPr>
      <dsp:spPr>
        <a:xfrm>
          <a:off x="5146089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'gender’</a:t>
          </a:r>
        </a:p>
      </dsp:txBody>
      <dsp:txXfrm>
        <a:off x="5146089" y="505831"/>
        <a:ext cx="2337792" cy="1402675"/>
      </dsp:txXfrm>
    </dsp:sp>
    <dsp:sp modelId="{EE413484-AEF6-4983-BCE1-C93AD5800459}">
      <dsp:nvSpPr>
        <dsp:cNvPr id="0" name=""/>
        <dsp:cNvSpPr/>
      </dsp:nvSpPr>
      <dsp:spPr>
        <a:xfrm>
          <a:off x="7720606" y="52487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'affiliate channel’</a:t>
          </a:r>
        </a:p>
      </dsp:txBody>
      <dsp:txXfrm>
        <a:off x="7720606" y="524879"/>
        <a:ext cx="2337792" cy="1402675"/>
      </dsp:txXfrm>
    </dsp:sp>
    <dsp:sp modelId="{7EABBDAC-2554-4F1D-AD49-3C39082483C9}">
      <dsp:nvSpPr>
        <dsp:cNvPr id="0" name=""/>
        <dsp:cNvSpPr/>
      </dsp:nvSpPr>
      <dsp:spPr>
        <a:xfrm>
          <a:off x="2946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affiliate tracked’</a:t>
          </a:r>
        </a:p>
      </dsp:txBody>
      <dsp:txXfrm>
        <a:off x="2946" y="2142285"/>
        <a:ext cx="2337792" cy="1402675"/>
      </dsp:txXfrm>
    </dsp:sp>
    <dsp:sp modelId="{B79E2CD5-5FFD-41C5-8F3D-1BC990E12FB4}">
      <dsp:nvSpPr>
        <dsp:cNvPr id="0" name=""/>
        <dsp:cNvSpPr/>
      </dsp:nvSpPr>
      <dsp:spPr>
        <a:xfrm>
          <a:off x="2574518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browser’</a:t>
          </a:r>
        </a:p>
      </dsp:txBody>
      <dsp:txXfrm>
        <a:off x="2574518" y="2142285"/>
        <a:ext cx="2337792" cy="1402675"/>
      </dsp:txXfrm>
    </dsp:sp>
    <dsp:sp modelId="{A52AD712-8DB4-4B49-B71F-DDCAE206C007}">
      <dsp:nvSpPr>
        <dsp:cNvPr id="0" name=""/>
        <dsp:cNvSpPr/>
      </dsp:nvSpPr>
      <dsp:spPr>
        <a:xfrm>
          <a:off x="5146089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'account created month’</a:t>
          </a:r>
        </a:p>
      </dsp:txBody>
      <dsp:txXfrm>
        <a:off x="5146089" y="2142285"/>
        <a:ext cx="2337792" cy="1402675"/>
      </dsp:txXfrm>
    </dsp:sp>
    <dsp:sp modelId="{1CAB4B4F-899C-4AF8-87D0-56DD2971D661}">
      <dsp:nvSpPr>
        <dsp:cNvPr id="0" name=""/>
        <dsp:cNvSpPr/>
      </dsp:nvSpPr>
      <dsp:spPr>
        <a:xfrm>
          <a:off x="7717661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active month'</a:t>
          </a:r>
        </a:p>
      </dsp:txBody>
      <dsp:txXfrm>
        <a:off x="7717661" y="2142285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638F6-E006-4E77-B1AC-1C579A5ACD43}">
      <dsp:nvSpPr>
        <dsp:cNvPr id="0" name=""/>
        <dsp:cNvSpPr/>
      </dsp:nvSpPr>
      <dsp:spPr>
        <a:xfrm>
          <a:off x="0" y="0"/>
          <a:ext cx="8670536" cy="89117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 First saw that there are people who put their age wrong as put the year of birth not the age </a:t>
          </a:r>
        </a:p>
      </dsp:txBody>
      <dsp:txXfrm>
        <a:off x="26102" y="26102"/>
        <a:ext cx="7633585" cy="838970"/>
      </dsp:txXfrm>
    </dsp:sp>
    <dsp:sp modelId="{DF56D4D7-7670-48BC-B3C5-8C64D6BD3E8A}">
      <dsp:nvSpPr>
        <dsp:cNvPr id="0" name=""/>
        <dsp:cNvSpPr/>
      </dsp:nvSpPr>
      <dsp:spPr>
        <a:xfrm>
          <a:off x="726157" y="1053205"/>
          <a:ext cx="8670536" cy="89117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So, we subtracted this with the </a:t>
          </a:r>
          <a:r>
            <a:rPr lang="en-GB" sz="2400" kern="1200" dirty="0"/>
            <a:t>account created year</a:t>
          </a:r>
          <a:endParaRPr lang="en-US" sz="2400" kern="1200" dirty="0"/>
        </a:p>
      </dsp:txBody>
      <dsp:txXfrm>
        <a:off x="752259" y="1079307"/>
        <a:ext cx="7312912" cy="838970"/>
      </dsp:txXfrm>
    </dsp:sp>
    <dsp:sp modelId="{D10823AC-BC57-4BF8-BF42-A7E99A2A7D60}">
      <dsp:nvSpPr>
        <dsp:cNvPr id="0" name=""/>
        <dsp:cNvSpPr/>
      </dsp:nvSpPr>
      <dsp:spPr>
        <a:xfrm>
          <a:off x="1441476" y="2106411"/>
          <a:ext cx="8670536" cy="891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They were still outliers as people age be 150 but we left it as it may be helpful </a:t>
          </a:r>
          <a:endParaRPr lang="en-US" sz="2400" kern="1200" dirty="0"/>
        </a:p>
      </dsp:txBody>
      <dsp:txXfrm>
        <a:off x="1467578" y="2132513"/>
        <a:ext cx="7323750" cy="838970"/>
      </dsp:txXfrm>
    </dsp:sp>
    <dsp:sp modelId="{FD46BC1B-1663-4B0D-9C1D-C1A6B448E4DB}">
      <dsp:nvSpPr>
        <dsp:cNvPr id="0" name=""/>
        <dsp:cNvSpPr/>
      </dsp:nvSpPr>
      <dsp:spPr>
        <a:xfrm>
          <a:off x="2167634" y="3159617"/>
          <a:ext cx="8670536" cy="89117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And we left the outlies who also are very young </a:t>
          </a:r>
          <a:endParaRPr lang="en-US" sz="2400" kern="1200"/>
        </a:p>
      </dsp:txBody>
      <dsp:txXfrm>
        <a:off x="2193736" y="3185719"/>
        <a:ext cx="7312912" cy="838970"/>
      </dsp:txXfrm>
    </dsp:sp>
    <dsp:sp modelId="{AFB9B477-C7F9-4248-9417-6CF9B8267B0F}">
      <dsp:nvSpPr>
        <dsp:cNvPr id="0" name=""/>
        <dsp:cNvSpPr/>
      </dsp:nvSpPr>
      <dsp:spPr>
        <a:xfrm>
          <a:off x="8091273" y="682558"/>
          <a:ext cx="579263" cy="57926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221607" y="682558"/>
        <a:ext cx="318595" cy="435895"/>
      </dsp:txXfrm>
    </dsp:sp>
    <dsp:sp modelId="{5D295DA0-0F18-4A50-8418-30982DE895C7}">
      <dsp:nvSpPr>
        <dsp:cNvPr id="0" name=""/>
        <dsp:cNvSpPr/>
      </dsp:nvSpPr>
      <dsp:spPr>
        <a:xfrm>
          <a:off x="8817431" y="1735764"/>
          <a:ext cx="579263" cy="57926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8947765" y="1735764"/>
        <a:ext cx="318595" cy="435895"/>
      </dsp:txXfrm>
    </dsp:sp>
    <dsp:sp modelId="{A7D7D973-B105-4D0F-A702-000F0CB2561A}">
      <dsp:nvSpPr>
        <dsp:cNvPr id="0" name=""/>
        <dsp:cNvSpPr/>
      </dsp:nvSpPr>
      <dsp:spPr>
        <a:xfrm>
          <a:off x="9532750" y="2788970"/>
          <a:ext cx="579263" cy="579263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9663084" y="2788970"/>
        <a:ext cx="318595" cy="435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2A99D7-F509-42A6-B6D0-7117B27E69E9}">
      <dsp:nvSpPr>
        <dsp:cNvPr id="0" name=""/>
        <dsp:cNvSpPr/>
      </dsp:nvSpPr>
      <dsp:spPr>
        <a:xfrm>
          <a:off x="0" y="0"/>
          <a:ext cx="9212445" cy="182285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Null may be useful to determine what the person is thinking or if he will even book </a:t>
          </a:r>
        </a:p>
      </dsp:txBody>
      <dsp:txXfrm>
        <a:off x="53390" y="53390"/>
        <a:ext cx="7328380" cy="1716076"/>
      </dsp:txXfrm>
    </dsp:sp>
    <dsp:sp modelId="{D73FB19B-585D-4D09-A8EE-C41A068CCF3A}">
      <dsp:nvSpPr>
        <dsp:cNvPr id="0" name=""/>
        <dsp:cNvSpPr/>
      </dsp:nvSpPr>
      <dsp:spPr>
        <a:xfrm>
          <a:off x="1625725" y="2227935"/>
          <a:ext cx="9212445" cy="182285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So, we put it in a value called </a:t>
          </a:r>
          <a:r>
            <a:rPr lang="en-GB" sz="3500" kern="1200" dirty="0"/>
            <a:t>Don't Know in all columns </a:t>
          </a:r>
          <a:endParaRPr lang="en-US" sz="3500" kern="1200" dirty="0"/>
        </a:p>
      </dsp:txBody>
      <dsp:txXfrm>
        <a:off x="1679115" y="2281325"/>
        <a:ext cx="6295083" cy="1716076"/>
      </dsp:txXfrm>
    </dsp:sp>
    <dsp:sp modelId="{F2AB7AD1-5BFF-4F4E-AD0A-5B9263028BCE}">
      <dsp:nvSpPr>
        <dsp:cNvPr id="0" name=""/>
        <dsp:cNvSpPr/>
      </dsp:nvSpPr>
      <dsp:spPr>
        <a:xfrm>
          <a:off x="8027588" y="1432967"/>
          <a:ext cx="1184856" cy="118485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3600" kern="1200"/>
        </a:p>
      </dsp:txBody>
      <dsp:txXfrm>
        <a:off x="8294181" y="1432967"/>
        <a:ext cx="651670" cy="8916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6061B-F3B9-421D-8F69-9E81FAE24178}">
      <dsp:nvSpPr>
        <dsp:cNvPr id="0" name=""/>
        <dsp:cNvSpPr/>
      </dsp:nvSpPr>
      <dsp:spPr>
        <a:xfrm>
          <a:off x="0" y="0"/>
          <a:ext cx="423153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15C838-4221-4AE1-9174-F03B31332CB7}">
      <dsp:nvSpPr>
        <dsp:cNvPr id="0" name=""/>
        <dsp:cNvSpPr/>
      </dsp:nvSpPr>
      <dsp:spPr>
        <a:xfrm>
          <a:off x="0" y="0"/>
          <a:ext cx="4231531" cy="195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There are more Mac users than the rest </a:t>
          </a:r>
        </a:p>
      </dsp:txBody>
      <dsp:txXfrm>
        <a:off x="0" y="0"/>
        <a:ext cx="4231531" cy="1953578"/>
      </dsp:txXfrm>
    </dsp:sp>
    <dsp:sp modelId="{F9F66155-84EE-46BF-B935-0975094C1904}">
      <dsp:nvSpPr>
        <dsp:cNvPr id="0" name=""/>
        <dsp:cNvSpPr/>
      </dsp:nvSpPr>
      <dsp:spPr>
        <a:xfrm>
          <a:off x="0" y="1953578"/>
          <a:ext cx="423153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1A96B5-2829-4FFD-BA79-4FFCD7E75EF7}">
      <dsp:nvSpPr>
        <dsp:cNvPr id="0" name=""/>
        <dsp:cNvSpPr/>
      </dsp:nvSpPr>
      <dsp:spPr>
        <a:xfrm>
          <a:off x="0" y="1953578"/>
          <a:ext cx="4231531" cy="1953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Is the user experience bad in other Devices!!</a:t>
          </a:r>
        </a:p>
      </dsp:txBody>
      <dsp:txXfrm>
        <a:off x="0" y="1953578"/>
        <a:ext cx="4231531" cy="19535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6061B-F3B9-421D-8F69-9E81FAE24178}">
      <dsp:nvSpPr>
        <dsp:cNvPr id="0" name=""/>
        <dsp:cNvSpPr/>
      </dsp:nvSpPr>
      <dsp:spPr>
        <a:xfrm>
          <a:off x="0" y="1073"/>
          <a:ext cx="423153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15C838-4221-4AE1-9174-F03B31332CB7}">
      <dsp:nvSpPr>
        <dsp:cNvPr id="0" name=""/>
        <dsp:cNvSpPr/>
      </dsp:nvSpPr>
      <dsp:spPr>
        <a:xfrm>
          <a:off x="0" y="0"/>
          <a:ext cx="4231531" cy="21138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We noticed that United states and No Destination are the most </a:t>
          </a:r>
        </a:p>
      </dsp:txBody>
      <dsp:txXfrm>
        <a:off x="0" y="0"/>
        <a:ext cx="4231531" cy="2113833"/>
      </dsp:txXfrm>
    </dsp:sp>
    <dsp:sp modelId="{F9F66155-84EE-46BF-B935-0975094C1904}">
      <dsp:nvSpPr>
        <dsp:cNvPr id="0" name=""/>
        <dsp:cNvSpPr/>
      </dsp:nvSpPr>
      <dsp:spPr>
        <a:xfrm>
          <a:off x="0" y="2114906"/>
          <a:ext cx="423153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1A96B5-2829-4FFD-BA79-4FFCD7E75EF7}">
      <dsp:nvSpPr>
        <dsp:cNvPr id="0" name=""/>
        <dsp:cNvSpPr/>
      </dsp:nvSpPr>
      <dsp:spPr>
        <a:xfrm>
          <a:off x="0" y="2114906"/>
          <a:ext cx="4231531" cy="1791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Let's zoom a little on the rest of the countries</a:t>
          </a:r>
        </a:p>
      </dsp:txBody>
      <dsp:txXfrm>
        <a:off x="0" y="2114906"/>
        <a:ext cx="4231531" cy="179117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6061B-F3B9-421D-8F69-9E81FAE24178}">
      <dsp:nvSpPr>
        <dsp:cNvPr id="0" name=""/>
        <dsp:cNvSpPr/>
      </dsp:nvSpPr>
      <dsp:spPr>
        <a:xfrm>
          <a:off x="0" y="0"/>
          <a:ext cx="48143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15C838-4221-4AE1-9174-F03B31332CB7}">
      <dsp:nvSpPr>
        <dsp:cNvPr id="0" name=""/>
        <dsp:cNvSpPr/>
      </dsp:nvSpPr>
      <dsp:spPr>
        <a:xfrm>
          <a:off x="0" y="0"/>
          <a:ext cx="4814381" cy="1905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3600" kern="1200" dirty="0">
              <a:solidFill>
                <a:schemeClr val="tx1"/>
              </a:solidFill>
            </a:rPr>
            <a:t>Why Others are the most ?</a:t>
          </a:r>
          <a:endParaRPr lang="en-US" sz="3600" kern="1200" dirty="0"/>
        </a:p>
      </dsp:txBody>
      <dsp:txXfrm>
        <a:off x="0" y="0"/>
        <a:ext cx="4814381" cy="1905954"/>
      </dsp:txXfrm>
    </dsp:sp>
    <dsp:sp modelId="{F9F66155-84EE-46BF-B935-0975094C1904}">
      <dsp:nvSpPr>
        <dsp:cNvPr id="0" name=""/>
        <dsp:cNvSpPr/>
      </dsp:nvSpPr>
      <dsp:spPr>
        <a:xfrm>
          <a:off x="0" y="1905954"/>
          <a:ext cx="48143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1A96B5-2829-4FFD-BA79-4FFCD7E75EF7}">
      <dsp:nvSpPr>
        <dsp:cNvPr id="0" name=""/>
        <dsp:cNvSpPr/>
      </dsp:nvSpPr>
      <dsp:spPr>
        <a:xfrm>
          <a:off x="0" y="1905954"/>
          <a:ext cx="4814381" cy="1905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3600" kern="1200" dirty="0">
              <a:solidFill>
                <a:schemeClr val="tx1"/>
              </a:solidFill>
            </a:rPr>
            <a:t>Do we have enough countries ?</a:t>
          </a:r>
          <a:endParaRPr lang="en-US" sz="3600" kern="1200" dirty="0"/>
        </a:p>
      </dsp:txBody>
      <dsp:txXfrm>
        <a:off x="0" y="1905954"/>
        <a:ext cx="4814381" cy="19059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6061B-F3B9-421D-8F69-9E81FAE24178}">
      <dsp:nvSpPr>
        <dsp:cNvPr id="0" name=""/>
        <dsp:cNvSpPr/>
      </dsp:nvSpPr>
      <dsp:spPr>
        <a:xfrm>
          <a:off x="0" y="0"/>
          <a:ext cx="478600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15C838-4221-4AE1-9174-F03B31332CB7}">
      <dsp:nvSpPr>
        <dsp:cNvPr id="0" name=""/>
        <dsp:cNvSpPr/>
      </dsp:nvSpPr>
      <dsp:spPr>
        <a:xfrm>
          <a:off x="0" y="0"/>
          <a:ext cx="4786009" cy="221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Now we can see that France has the most count </a:t>
          </a:r>
        </a:p>
      </dsp:txBody>
      <dsp:txXfrm>
        <a:off x="0" y="0"/>
        <a:ext cx="4786009" cy="2210919"/>
      </dsp:txXfrm>
    </dsp:sp>
    <dsp:sp modelId="{F9F66155-84EE-46BF-B935-0975094C1904}">
      <dsp:nvSpPr>
        <dsp:cNvPr id="0" name=""/>
        <dsp:cNvSpPr/>
      </dsp:nvSpPr>
      <dsp:spPr>
        <a:xfrm>
          <a:off x="0" y="2210919"/>
          <a:ext cx="478600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A1A96B5-2829-4FFD-BA79-4FFCD7E75EF7}">
      <dsp:nvSpPr>
        <dsp:cNvPr id="0" name=""/>
        <dsp:cNvSpPr/>
      </dsp:nvSpPr>
      <dsp:spPr>
        <a:xfrm>
          <a:off x="0" y="2210919"/>
          <a:ext cx="4786009" cy="22109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But is it good?</a:t>
          </a:r>
        </a:p>
      </dsp:txBody>
      <dsp:txXfrm>
        <a:off x="0" y="2210919"/>
        <a:ext cx="4786009" cy="22109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C93F0-5203-48C3-BE3A-1BA2517FEC46}">
      <dsp:nvSpPr>
        <dsp:cNvPr id="0" name=""/>
        <dsp:cNvSpPr/>
      </dsp:nvSpPr>
      <dsp:spPr>
        <a:xfrm>
          <a:off x="2946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'action’</a:t>
          </a:r>
        </a:p>
      </dsp:txBody>
      <dsp:txXfrm>
        <a:off x="2946" y="505831"/>
        <a:ext cx="2337792" cy="1402675"/>
      </dsp:txXfrm>
    </dsp:sp>
    <dsp:sp modelId="{91F78F95-294E-4D42-AAAC-703189817A59}">
      <dsp:nvSpPr>
        <dsp:cNvPr id="0" name=""/>
        <dsp:cNvSpPr/>
      </dsp:nvSpPr>
      <dsp:spPr>
        <a:xfrm>
          <a:off x="2574518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'action detail’</a:t>
          </a:r>
        </a:p>
      </dsp:txBody>
      <dsp:txXfrm>
        <a:off x="2574518" y="505831"/>
        <a:ext cx="2337792" cy="1402675"/>
      </dsp:txXfrm>
    </dsp:sp>
    <dsp:sp modelId="{308EEDE6-F1CA-45B2-A831-590BAE6865B1}">
      <dsp:nvSpPr>
        <dsp:cNvPr id="0" name=""/>
        <dsp:cNvSpPr/>
      </dsp:nvSpPr>
      <dsp:spPr>
        <a:xfrm>
          <a:off x="5146089" y="505831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'gender’</a:t>
          </a:r>
        </a:p>
      </dsp:txBody>
      <dsp:txXfrm>
        <a:off x="5146089" y="505831"/>
        <a:ext cx="2337792" cy="1402675"/>
      </dsp:txXfrm>
    </dsp:sp>
    <dsp:sp modelId="{EE413484-AEF6-4983-BCE1-C93AD5800459}">
      <dsp:nvSpPr>
        <dsp:cNvPr id="0" name=""/>
        <dsp:cNvSpPr/>
      </dsp:nvSpPr>
      <dsp:spPr>
        <a:xfrm>
          <a:off x="7720606" y="524879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'affiliate channel’</a:t>
          </a:r>
        </a:p>
      </dsp:txBody>
      <dsp:txXfrm>
        <a:off x="7720606" y="524879"/>
        <a:ext cx="2337792" cy="1402675"/>
      </dsp:txXfrm>
    </dsp:sp>
    <dsp:sp modelId="{7EABBDAC-2554-4F1D-AD49-3C39082483C9}">
      <dsp:nvSpPr>
        <dsp:cNvPr id="0" name=""/>
        <dsp:cNvSpPr/>
      </dsp:nvSpPr>
      <dsp:spPr>
        <a:xfrm>
          <a:off x="2946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affiliate tracked’</a:t>
          </a:r>
        </a:p>
      </dsp:txBody>
      <dsp:txXfrm>
        <a:off x="2946" y="2142285"/>
        <a:ext cx="2337792" cy="1402675"/>
      </dsp:txXfrm>
    </dsp:sp>
    <dsp:sp modelId="{B79E2CD5-5FFD-41C5-8F3D-1BC990E12FB4}">
      <dsp:nvSpPr>
        <dsp:cNvPr id="0" name=""/>
        <dsp:cNvSpPr/>
      </dsp:nvSpPr>
      <dsp:spPr>
        <a:xfrm>
          <a:off x="2574518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'first browser’</a:t>
          </a:r>
        </a:p>
      </dsp:txBody>
      <dsp:txXfrm>
        <a:off x="2574518" y="2142285"/>
        <a:ext cx="2337792" cy="1402675"/>
      </dsp:txXfrm>
    </dsp:sp>
    <dsp:sp modelId="{A52AD712-8DB4-4B49-B71F-DDCAE206C007}">
      <dsp:nvSpPr>
        <dsp:cNvPr id="0" name=""/>
        <dsp:cNvSpPr/>
      </dsp:nvSpPr>
      <dsp:spPr>
        <a:xfrm>
          <a:off x="5146089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'account created month’</a:t>
          </a:r>
        </a:p>
      </dsp:txBody>
      <dsp:txXfrm>
        <a:off x="5146089" y="2142285"/>
        <a:ext cx="2337792" cy="1402675"/>
      </dsp:txXfrm>
    </dsp:sp>
    <dsp:sp modelId="{1CAB4B4F-899C-4AF8-87D0-56DD2971D661}">
      <dsp:nvSpPr>
        <dsp:cNvPr id="0" name=""/>
        <dsp:cNvSpPr/>
      </dsp:nvSpPr>
      <dsp:spPr>
        <a:xfrm>
          <a:off x="7717661" y="2142285"/>
          <a:ext cx="2337792" cy="1402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'first active month'</a:t>
          </a:r>
        </a:p>
      </dsp:txBody>
      <dsp:txXfrm>
        <a:off x="7717661" y="2142285"/>
        <a:ext cx="2337792" cy="140267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0EE3CB-370C-4CCA-9CB2-9B8C7B203C50}">
      <dsp:nvSpPr>
        <dsp:cNvPr id="0" name=""/>
        <dsp:cNvSpPr/>
      </dsp:nvSpPr>
      <dsp:spPr>
        <a:xfrm>
          <a:off x="581501" y="2044"/>
          <a:ext cx="2779811" cy="1667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'action detail’</a:t>
          </a:r>
          <a:endParaRPr lang="en-US" sz="4800" kern="1200"/>
        </a:p>
      </dsp:txBody>
      <dsp:txXfrm>
        <a:off x="581501" y="2044"/>
        <a:ext cx="2779811" cy="1667887"/>
      </dsp:txXfrm>
    </dsp:sp>
    <dsp:sp modelId="{5DD8A560-63E9-4338-B419-5D2066F29834}">
      <dsp:nvSpPr>
        <dsp:cNvPr id="0" name=""/>
        <dsp:cNvSpPr/>
      </dsp:nvSpPr>
      <dsp:spPr>
        <a:xfrm>
          <a:off x="3639294" y="2044"/>
          <a:ext cx="2779811" cy="1667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'gender’</a:t>
          </a:r>
          <a:endParaRPr lang="en-US" sz="4800" kern="1200"/>
        </a:p>
      </dsp:txBody>
      <dsp:txXfrm>
        <a:off x="3639294" y="2044"/>
        <a:ext cx="2779811" cy="1667887"/>
      </dsp:txXfrm>
    </dsp:sp>
    <dsp:sp modelId="{38332DCC-C2E9-47AB-84C4-0AA3C793467A}">
      <dsp:nvSpPr>
        <dsp:cNvPr id="0" name=""/>
        <dsp:cNvSpPr/>
      </dsp:nvSpPr>
      <dsp:spPr>
        <a:xfrm>
          <a:off x="6697087" y="2044"/>
          <a:ext cx="2779811" cy="1667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'signup method’</a:t>
          </a:r>
          <a:endParaRPr lang="en-US" sz="4800" kern="1200"/>
        </a:p>
      </dsp:txBody>
      <dsp:txXfrm>
        <a:off x="6697087" y="2044"/>
        <a:ext cx="2779811" cy="1667887"/>
      </dsp:txXfrm>
    </dsp:sp>
    <dsp:sp modelId="{F8444432-E20F-4D95-B2ED-C0E60137471B}">
      <dsp:nvSpPr>
        <dsp:cNvPr id="0" name=""/>
        <dsp:cNvSpPr/>
      </dsp:nvSpPr>
      <dsp:spPr>
        <a:xfrm>
          <a:off x="3639294" y="1947913"/>
          <a:ext cx="2779811" cy="1667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'signup flow'</a:t>
          </a:r>
          <a:endParaRPr lang="en-US" sz="4800" kern="1200"/>
        </a:p>
      </dsp:txBody>
      <dsp:txXfrm>
        <a:off x="3639294" y="1947913"/>
        <a:ext cx="2779811" cy="166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E2DF6-530B-4A8D-93B3-5AEE5E3ACE4F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E0574-172F-4F94-9E0D-8DB084B44EC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039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E0574-172F-4F94-9E0D-8DB084B44EC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6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462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59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995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996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02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902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7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981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21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9529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553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8F87309-8859-4734-82EF-3EDC3A54357C}" type="datetimeFigureOut">
              <a:rPr lang="en-GB" smtClean="0"/>
              <a:t>05/09/2023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0DCD80E-87F1-4E1D-98C7-5F751410DB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47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1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4.xml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microsoft.com/office/2007/relationships/hdphoto" Target="../media/hdphoto1.wdp"/><Relationship Id="rId7" Type="http://schemas.openxmlformats.org/officeDocument/2006/relationships/diagramData" Target="../diagrams/data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microsoft.com/office/2007/relationships/diagramDrawing" Target="../diagrams/drawing5.xml"/><Relationship Id="rId5" Type="http://schemas.microsoft.com/office/2007/relationships/hdphoto" Target="../media/hdphoto2.wdp"/><Relationship Id="rId10" Type="http://schemas.openxmlformats.org/officeDocument/2006/relationships/diagramColors" Target="../diagrams/colors5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microsoft.com/office/2007/relationships/hdphoto" Target="../media/hdphoto1.wdp"/><Relationship Id="rId7" Type="http://schemas.openxmlformats.org/officeDocument/2006/relationships/diagramLayout" Target="../diagrams/layout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6.xml"/><Relationship Id="rId11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microsoft.com/office/2007/relationships/diagramDrawing" Target="../diagrams/drawing6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3" Type="http://schemas.microsoft.com/office/2007/relationships/hdphoto" Target="../media/hdphoto1.wdp"/><Relationship Id="rId7" Type="http://schemas.openxmlformats.org/officeDocument/2006/relationships/diagramLayout" Target="../diagrams/layout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7.xml"/><Relationship Id="rId11" Type="http://schemas.openxmlformats.org/officeDocument/2006/relationships/image" Target="../media/image14.png"/><Relationship Id="rId5" Type="http://schemas.microsoft.com/office/2007/relationships/hdphoto" Target="../media/hdphoto2.wdp"/><Relationship Id="rId10" Type="http://schemas.microsoft.com/office/2007/relationships/diagramDrawing" Target="../diagrams/drawing7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2.png"/><Relationship Id="rId9" Type="http://schemas.microsoft.com/office/2007/relationships/diagramDrawing" Target="../diagrams/drawing8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2.png"/><Relationship Id="rId9" Type="http://schemas.microsoft.com/office/2007/relationships/diagramDrawing" Target="../diagrams/drawing9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2.png"/><Relationship Id="rId9" Type="http://schemas.microsoft.com/office/2007/relationships/diagramDrawing" Target="../diagrams/drawing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5" Type="http://schemas.openxmlformats.org/officeDocument/2006/relationships/diagramData" Target="../diagrams/data11.xml"/><Relationship Id="rId4" Type="http://schemas.openxmlformats.org/officeDocument/2006/relationships/image" Target="../media/image2.png"/><Relationship Id="rId9" Type="http://schemas.microsoft.com/office/2007/relationships/diagramDrawing" Target="../diagrams/drawing11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0AF425-716F-7FE2-037D-8A85960AFB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513" b="139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29454-38D7-4A48-AF33-76204C8ED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Airbnb New User Bookings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E0D5ABE-9083-4CED-AE0E-68EAD332AB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By</a:t>
            </a:r>
          </a:p>
          <a:p>
            <a:r>
              <a:rPr lang="en-US" sz="3200" b="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Menna Elminshawy</a:t>
            </a:r>
          </a:p>
          <a:p>
            <a:endParaRPr lang="en-GB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57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89AB538-71DC-6BB3-6BD4-CFC85D913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54" b="58"/>
          <a:stretch/>
        </p:blipFill>
        <p:spPr>
          <a:xfrm>
            <a:off x="20" y="-2"/>
            <a:ext cx="12191980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9E2C7-1574-4DD6-9CCF-AED1AB6B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Visualization </a:t>
            </a:r>
          </a:p>
        </p:txBody>
      </p:sp>
    </p:spTree>
    <p:extLst>
      <p:ext uri="{BB962C8B-B14F-4D97-AF65-F5344CB8AC3E}">
        <p14:creationId xmlns:p14="http://schemas.microsoft.com/office/powerpoint/2010/main" val="5976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0C8758-DC1E-43FB-BFFB-549FF3333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8900" dirty="0"/>
              <a:t>what are our first conclusion?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7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C62F-A661-4508-919C-71ABF141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First Device Type Distribution</a:t>
            </a:r>
            <a:endParaRPr lang="en-US" sz="5400" dirty="0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63" name="Text Placeholder 3">
            <a:extLst>
              <a:ext uri="{FF2B5EF4-FFF2-40B4-BE49-F238E27FC236}">
                <a16:creationId xmlns:a16="http://schemas.microsoft.com/office/drawing/2014/main" id="{6C3A77C3-E3D1-33B8-A53D-980FE9C4B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2838886"/>
              </p:ext>
            </p:extLst>
          </p:nvPr>
        </p:nvGraphicFramePr>
        <p:xfrm>
          <a:off x="710119" y="2265042"/>
          <a:ext cx="4231531" cy="3907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104" name="Picture 8">
            <a:extLst>
              <a:ext uri="{FF2B5EF4-FFF2-40B4-BE49-F238E27FC236}">
                <a16:creationId xmlns:a16="http://schemas.microsoft.com/office/drawing/2014/main" id="{1F0C785A-518A-4FD5-813F-EFF43F5BEDD0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" r="-145"/>
          <a:stretch/>
        </p:blipFill>
        <p:spPr bwMode="auto">
          <a:xfrm>
            <a:off x="4941649" y="2265042"/>
            <a:ext cx="7198875" cy="4128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6273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9E2C7-1574-4DD6-9CCF-AED1AB6BD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643468"/>
            <a:ext cx="9966960" cy="3592432"/>
          </a:xfrm>
        </p:spPr>
        <p:txBody>
          <a:bodyPr>
            <a:normAutofit/>
          </a:bodyPr>
          <a:lstStyle/>
          <a:p>
            <a:r>
              <a:rPr lang="en-GB" dirty="0"/>
              <a:t>What did we see next </a:t>
            </a:r>
            <a:r>
              <a:rPr lang="en-US" dirty="0"/>
              <a:t>?</a:t>
            </a:r>
            <a:r>
              <a:rPr lang="en-GB" dirty="0"/>
              <a:t> </a:t>
            </a:r>
          </a:p>
        </p:txBody>
      </p:sp>
      <p:sp>
        <p:nvSpPr>
          <p:cNvPr id="30" name="Rectangle 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816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C62F-A661-4508-919C-71ABF141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effectLst/>
              </a:rPr>
              <a:t>Signup Method Distribution between Country Destinations</a:t>
            </a:r>
            <a:endParaRPr lang="en-US" sz="540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3CE89EB-C582-4950-84F1-687878EDA30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0" t="-9995" r="641" b="-2204"/>
          <a:stretch/>
        </p:blipFill>
        <p:spPr bwMode="auto">
          <a:xfrm>
            <a:off x="4976973" y="1987826"/>
            <a:ext cx="6190899" cy="4268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0" name="Oval 107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63" name="Text Placeholder 3">
            <a:extLst>
              <a:ext uri="{FF2B5EF4-FFF2-40B4-BE49-F238E27FC236}">
                <a16:creationId xmlns:a16="http://schemas.microsoft.com/office/drawing/2014/main" id="{6C3A77C3-E3D1-33B8-A53D-980FE9C4B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2805730"/>
              </p:ext>
            </p:extLst>
          </p:nvPr>
        </p:nvGraphicFramePr>
        <p:xfrm>
          <a:off x="710119" y="2265042"/>
          <a:ext cx="4231531" cy="3907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89807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C62F-A661-4508-919C-71ABF141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effectLst/>
              </a:rPr>
              <a:t>Signup Method Distribution between Country Destinations</a:t>
            </a:r>
            <a:endParaRPr lang="en-US" sz="5400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63" name="Text Placeholder 3">
            <a:extLst>
              <a:ext uri="{FF2B5EF4-FFF2-40B4-BE49-F238E27FC236}">
                <a16:creationId xmlns:a16="http://schemas.microsoft.com/office/drawing/2014/main" id="{6C3A77C3-E3D1-33B8-A53D-980FE9C4B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972231"/>
              </p:ext>
            </p:extLst>
          </p:nvPr>
        </p:nvGraphicFramePr>
        <p:xfrm>
          <a:off x="710119" y="2265042"/>
          <a:ext cx="4814381" cy="3811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6" name="Picture 6">
            <a:extLst>
              <a:ext uri="{FF2B5EF4-FFF2-40B4-BE49-F238E27FC236}">
                <a16:creationId xmlns:a16="http://schemas.microsoft.com/office/drawing/2014/main" id="{5444DF1C-55E6-4912-AC9D-6B1BAD6E7A26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4" r="2504"/>
          <a:stretch>
            <a:fillRect/>
          </a:stretch>
        </p:blipFill>
        <p:spPr bwMode="auto">
          <a:xfrm>
            <a:off x="5651769" y="2151114"/>
            <a:ext cx="6288436" cy="4501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188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8" name="Group 106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69" name="Oval 106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70" name="Oval 106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072" name="Rectangle 107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4" name="Rectangle 107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6" name="Rectangle 107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78" name="Rectangle 107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C8C62F-A661-4508-919C-71ABF141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3" y="484632"/>
            <a:ext cx="10874421" cy="160934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5400" dirty="0"/>
              <a:t>Method Distribution between Country Destinations (excluding </a:t>
            </a:r>
            <a:r>
              <a:rPr lang="en-US" sz="5400" dirty="0" err="1"/>
              <a:t>UsA</a:t>
            </a:r>
            <a:r>
              <a:rPr lang="en-US" sz="5400" dirty="0"/>
              <a:t> and </a:t>
            </a:r>
            <a:r>
              <a:rPr lang="en-GB" sz="5400" dirty="0"/>
              <a:t>Other)</a:t>
            </a:r>
            <a:endParaRPr lang="en-US" sz="5400" dirty="0"/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82" name="Oval 108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063" name="Text Placeholder 3">
            <a:extLst>
              <a:ext uri="{FF2B5EF4-FFF2-40B4-BE49-F238E27FC236}">
                <a16:creationId xmlns:a16="http://schemas.microsoft.com/office/drawing/2014/main" id="{6C3A77C3-E3D1-33B8-A53D-980FE9C4B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9437023"/>
              </p:ext>
            </p:extLst>
          </p:nvPr>
        </p:nvGraphicFramePr>
        <p:xfrm>
          <a:off x="710118" y="2265041"/>
          <a:ext cx="4786009" cy="4421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6E025F34-79F1-40E5-B502-ADEF00A8DF8F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"/>
          <a:stretch/>
        </p:blipFill>
        <p:spPr bwMode="auto">
          <a:xfrm>
            <a:off x="5867399" y="2265041"/>
            <a:ext cx="5762925" cy="410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07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0C8758-DC1E-43FB-BFFB-549FF333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6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What are the next important thing?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44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A548D01-86BC-4A04-9A19-23363A0A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D53C06F-02C4-42B7-AAB4-056E8ECC6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43CA4-A59B-4D71-A8FF-CB0EEFCE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6000" b="1" dirty="0">
                <a:latin typeface="Courier New" panose="02070309020205020404" pitchFamily="49" charset="0"/>
              </a:rPr>
              <a:t>Language Distribution</a:t>
            </a:r>
            <a:endParaRPr lang="en-US" sz="6000" b="1" dirty="0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F0B2D325-F52B-42D3-B95B-0B567E1B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564412BC-E554-4709-B783-CCD15705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4111AF4E-4C22-4675-8450-1A2447EC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8DD01FB-1BD9-4A48-8A1A-971AE777F0B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498325" y="237198"/>
            <a:ext cx="10788950" cy="411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860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A548D01-86BC-4A04-9A19-23363A0A5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D53C06F-02C4-42B7-AAB4-056E8ECC6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43CA4-A59B-4D71-A8FF-CB0EEFCE0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002"/>
            <a:ext cx="10058400" cy="152299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6000" b="1" dirty="0">
                <a:latin typeface="Courier New" panose="02070309020205020404" pitchFamily="49" charset="0"/>
              </a:rPr>
              <a:t>Language Distribution</a:t>
            </a:r>
            <a:r>
              <a:rPr lang="en-GB" sz="6000" b="1" dirty="0">
                <a:effectLst/>
                <a:latin typeface="Courier New" panose="02070309020205020404" pitchFamily="49" charset="0"/>
              </a:rPr>
              <a:t> (excluding English)</a:t>
            </a:r>
            <a:endParaRPr lang="en-US" sz="6000" b="1" dirty="0"/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F0B2D325-F52B-42D3-B95B-0B567E1B2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086" name="Oval 3085">
              <a:extLst>
                <a:ext uri="{FF2B5EF4-FFF2-40B4-BE49-F238E27FC236}">
                  <a16:creationId xmlns:a16="http://schemas.microsoft.com/office/drawing/2014/main" id="{564412BC-E554-4709-B783-CCD157054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87" name="Oval 3086">
              <a:extLst>
                <a:ext uri="{FF2B5EF4-FFF2-40B4-BE49-F238E27FC236}">
                  <a16:creationId xmlns:a16="http://schemas.microsoft.com/office/drawing/2014/main" id="{4111AF4E-4C22-4675-8450-1A2447ECB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94311FA2-670B-44F0-917A-6B120B5D4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397" y="0"/>
            <a:ext cx="9519759" cy="4117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23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446F55-5E8D-1C92-0CB4-D5DD63CEEB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98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322D0-05A7-4694-A215-B60864BB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Data processing</a:t>
            </a:r>
            <a:r>
              <a:rPr lang="en-US" sz="9600" b="0" dirty="0">
                <a:solidFill>
                  <a:srgbClr val="FFFFFF"/>
                </a:solidFill>
                <a:effectLst/>
              </a:rPr>
              <a:t> </a:t>
            </a:r>
            <a:endParaRPr lang="en-US" sz="9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37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0C8758-DC1E-43FB-BFFB-549FF333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43468"/>
            <a:ext cx="9966960" cy="35924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9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Will the Language affect where you go?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11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BC7DDE-611E-4D54-973B-08321C05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 sz="4800" b="1" dirty="0">
                <a:effectLst/>
                <a:latin typeface="Courier New" panose="02070309020205020404" pitchFamily="49" charset="0"/>
              </a:rPr>
              <a:t>Destination Country</a:t>
            </a:r>
            <a:endParaRPr lang="en-GB" sz="4600" b="1" dirty="0"/>
          </a:p>
        </p:txBody>
      </p:sp>
      <p:sp>
        <p:nvSpPr>
          <p:cNvPr id="5152" name="Oval 515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154" name="Oval 515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7EFAAB75-B00D-443A-99F2-634A024C4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720776" y="2144805"/>
            <a:ext cx="10651755" cy="4473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525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BC7DDE-611E-4D54-973B-08321C05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 sz="4800" b="1" dirty="0">
                <a:latin typeface="Courier New" panose="02070309020205020404" pitchFamily="49" charset="0"/>
              </a:rPr>
              <a:t>Destination Country without English</a:t>
            </a:r>
            <a:endParaRPr lang="en-GB" sz="4600" b="1" dirty="0"/>
          </a:p>
        </p:txBody>
      </p:sp>
      <p:sp>
        <p:nvSpPr>
          <p:cNvPr id="5152" name="Oval 515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154" name="Oval 515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ABC3613-D42A-4184-896A-80A6E0837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309" y="2086999"/>
            <a:ext cx="10417221" cy="477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551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BC7DDE-611E-4D54-973B-08321C05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 sz="4600" b="1" dirty="0">
                <a:latin typeface="Courier New" panose="02070309020205020404" pitchFamily="49" charset="0"/>
              </a:rPr>
              <a:t>Destination Country without English and USA and NDF</a:t>
            </a:r>
            <a:endParaRPr lang="en-GB" sz="4600" b="1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0F1514-56BD-4071-BB69-068AE0CDFD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80" t="1" r="2" b="1"/>
          <a:stretch/>
        </p:blipFill>
        <p:spPr bwMode="auto">
          <a:xfrm>
            <a:off x="915755" y="2180275"/>
            <a:ext cx="10589060" cy="436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52" name="Oval 515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154" name="Oval 515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0043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0762B-000C-47FE-B153-E6FB6C2B8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will most likely book?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588E6B-C358-4C25-AAE5-1F9A0B72B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4434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Rectangle 8212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42B07-2425-4A49-A15C-F848DCD7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756" y="1096233"/>
            <a:ext cx="5965470" cy="26074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sz="7400" b="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/>
              </a:rPr>
              <a:t>Whether Members Booked Per Gender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6ABF93E-BE11-41DA-9D7D-1C275BC6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831" y="3919406"/>
            <a:ext cx="6234393" cy="1527048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40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Rockwell" panose="02060603020205020403"/>
              </a:rPr>
              <a:t>So, does that mean that most people make their gender unknown to only view the sight?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8147576-8427-40EC-A138-D116F380C6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5226" y="1019841"/>
            <a:ext cx="5033726" cy="45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5" name="Rectangle 8214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17" name="Group 8216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8218" name="Oval 8217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219" name="Oval 8218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747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7049A7D3-684C-4C59-A4B6-7B308A6AD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D7B1087B-C592-40E7-B532-60B453A2F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14AE7447-E8F8-4A0F-9E3D-94842BFF8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05" name="Group 8204">
            <a:extLst>
              <a:ext uri="{FF2B5EF4-FFF2-40B4-BE49-F238E27FC236}">
                <a16:creationId xmlns:a16="http://schemas.microsoft.com/office/drawing/2014/main" id="{85981F80-69EE-4E2B-82A8-47FDFD772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8206" name="Oval 8205">
              <a:extLst>
                <a:ext uri="{FF2B5EF4-FFF2-40B4-BE49-F238E27FC236}">
                  <a16:creationId xmlns:a16="http://schemas.microsoft.com/office/drawing/2014/main" id="{46CE0473-0B07-47EE-A016-EBD87F2C8C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207" name="Oval 8206">
              <a:extLst>
                <a:ext uri="{FF2B5EF4-FFF2-40B4-BE49-F238E27FC236}">
                  <a16:creationId xmlns:a16="http://schemas.microsoft.com/office/drawing/2014/main" id="{EDD0D1E4-DFCA-4DF0-9D37-571A5F529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8209" name="Rectangle 8208">
            <a:extLst>
              <a:ext uri="{FF2B5EF4-FFF2-40B4-BE49-F238E27FC236}">
                <a16:creationId xmlns:a16="http://schemas.microsoft.com/office/drawing/2014/main" id="{F4664CB4-B2D2-4732-AB2C-939321E99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D03168EC-D910-4109-8158-A433124BB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Rectangle 8212">
            <a:extLst>
              <a:ext uri="{FF2B5EF4-FFF2-40B4-BE49-F238E27FC236}">
                <a16:creationId xmlns:a16="http://schemas.microsoft.com/office/drawing/2014/main" id="{52EB50A5-ED88-4DB9-A0A0-1370FEEE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3" y="1110053"/>
            <a:ext cx="663143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4542B07-2425-4A49-A15C-F848DCD7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157" y="1213594"/>
            <a:ext cx="6264413" cy="46476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8000" b="0" dirty="0">
                <a:effectLst/>
              </a:rPr>
              <a:t>Whether Members Booked Per Signup Method?</a:t>
            </a:r>
            <a:endParaRPr lang="en-US" sz="7400" dirty="0">
              <a:blipFill dpi="0" rotWithShape="1">
                <a:blip r:embed="rId4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8215" name="Rectangle 8214">
            <a:extLst>
              <a:ext uri="{FF2B5EF4-FFF2-40B4-BE49-F238E27FC236}">
                <a16:creationId xmlns:a16="http://schemas.microsoft.com/office/drawing/2014/main" id="{0AA47C27-8894-42A7-8D01-C902DA9B7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17" name="Group 8216">
            <a:extLst>
              <a:ext uri="{FF2B5EF4-FFF2-40B4-BE49-F238E27FC236}">
                <a16:creationId xmlns:a16="http://schemas.microsoft.com/office/drawing/2014/main" id="{8B4BD81D-EAC7-4C48-A5FD-A1156EC8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6920" y="5257800"/>
            <a:ext cx="1080904" cy="1080902"/>
            <a:chOff x="9685338" y="4460675"/>
            <a:chExt cx="1080904" cy="1080902"/>
          </a:xfrm>
        </p:grpSpPr>
        <p:sp>
          <p:nvSpPr>
            <p:cNvPr id="8218" name="Oval 8217">
              <a:extLst>
                <a:ext uri="{FF2B5EF4-FFF2-40B4-BE49-F238E27FC236}">
                  <a16:creationId xmlns:a16="http://schemas.microsoft.com/office/drawing/2014/main" id="{9CAF43F4-8892-4C5D-A8ED-C423F5175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219" name="Oval 8218">
              <a:extLst>
                <a:ext uri="{FF2B5EF4-FFF2-40B4-BE49-F238E27FC236}">
                  <a16:creationId xmlns:a16="http://schemas.microsoft.com/office/drawing/2014/main" id="{2D028E2F-5F35-49A4-86F5-81814931E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F4919EEA-5182-46F2-9C46-634852764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" t="-5351" r="-3961" b="1"/>
          <a:stretch/>
        </p:blipFill>
        <p:spPr bwMode="auto">
          <a:xfrm>
            <a:off x="6974959" y="685800"/>
            <a:ext cx="5200277" cy="527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014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40914-E509-4EB4-8E39-97236FBCB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8325" y="1225296"/>
            <a:ext cx="10582275" cy="3520440"/>
          </a:xfrm>
        </p:spPr>
        <p:txBody>
          <a:bodyPr/>
          <a:lstStyle/>
          <a:p>
            <a:r>
              <a:rPr lang="en-US" dirty="0"/>
              <a:t>What are the most important age group?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1090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Rectangle 515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61" name="Rectangle 516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163" name="Rectangle 516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165" name="Group 516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166" name="Oval 516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167" name="Oval 516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5169" name="Rectangle 5168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1" name="Rectangle 5170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BC7DDE-611E-4D54-973B-08321C05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4324270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b="1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Distribution of age 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FC13C27-FEA9-4625-BE32-43886EA20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"/>
          <a:stretch/>
        </p:blipFill>
        <p:spPr bwMode="auto">
          <a:xfrm>
            <a:off x="19" y="10"/>
            <a:ext cx="712092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73" name="Group 5172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5174" name="Oval 5173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175" name="Oval 5174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333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3383-FDB6-44CA-BDB7-BD71218AA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1225296"/>
            <a:ext cx="10239375" cy="3520440"/>
          </a:xfrm>
        </p:spPr>
        <p:txBody>
          <a:bodyPr/>
          <a:lstStyle/>
          <a:p>
            <a:r>
              <a:rPr lang="en-US" dirty="0"/>
              <a:t>What are the most important time of weekdays &amp; months?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970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B970-6549-4676-911D-068E694A4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step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80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 sz="6000" dirty="0"/>
              <a:t>Booking Date Month Distribution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F3547F2B-DC5C-4367-98C7-B65D342B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" y="2215612"/>
            <a:ext cx="10084146" cy="4283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856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1034168" cy="1609344"/>
          </a:xfrm>
        </p:spPr>
        <p:txBody>
          <a:bodyPr>
            <a:normAutofit fontScale="90000"/>
          </a:bodyPr>
          <a:lstStyle/>
          <a:p>
            <a:r>
              <a:rPr lang="en-US" sz="6700" dirty="0"/>
              <a:t>Booking Date Weekday Distribution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D96F4D6-90B3-4DA3-B504-9FB3FC85E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04" y="2391918"/>
            <a:ext cx="10222992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091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4624-2D03-4AC8-96A0-68CAB3B2E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2625" y="1225296"/>
            <a:ext cx="10239375" cy="3520440"/>
          </a:xfrm>
        </p:spPr>
        <p:txBody>
          <a:bodyPr/>
          <a:lstStyle/>
          <a:p>
            <a:r>
              <a:rPr lang="en-US" dirty="0"/>
              <a:t>What are the </a:t>
            </a:r>
            <a:r>
              <a:rPr lang="en-US" sz="8000" dirty="0">
                <a:blipFill dpi="0" rotWithShape="1">
                  <a:blip r:embed="rId2"/>
                  <a:srcRect/>
                  <a:tile tx="6350" ty="-127000" sx="65000" sy="64000" flip="none" algn="tl"/>
                </a:blipFill>
              </a:rPr>
              <a:t>Correlation between columns? </a:t>
            </a:r>
            <a:r>
              <a:rPr lang="en-US" dirty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8164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493" name="Group 2049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494" name="Oval 2049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495" name="Oval 2049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497" name="Rectangle 20496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9" name="Rectangle 20498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Correlation Matrix</a:t>
            </a:r>
          </a:p>
        </p:txBody>
      </p:sp>
      <p:grpSp>
        <p:nvGrpSpPr>
          <p:cNvPr id="20501" name="Group 20500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0502" name="Oval 20501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503" name="Oval 20502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2770" name="Picture 2">
            <a:extLst>
              <a:ext uri="{FF2B5EF4-FFF2-40B4-BE49-F238E27FC236}">
                <a16:creationId xmlns:a16="http://schemas.microsoft.com/office/drawing/2014/main" id="{E731D581-6FE0-4CAF-8450-97133F5B4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043" y="-200820"/>
            <a:ext cx="7402113" cy="705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001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20486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89" name="Rectangle 2048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491" name="Rectangle 20490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493" name="Group 20492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494" name="Oval 20493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0495" name="Oval 20494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20497" name="Rectangle 20496">
            <a:extLst>
              <a:ext uri="{FF2B5EF4-FFF2-40B4-BE49-F238E27FC236}">
                <a16:creationId xmlns:a16="http://schemas.microsoft.com/office/drawing/2014/main" id="{19A1D830-E73C-47A9-A534-323CEEFF5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9" name="Rectangle 20498">
            <a:extLst>
              <a:ext uri="{FF2B5EF4-FFF2-40B4-BE49-F238E27FC236}">
                <a16:creationId xmlns:a16="http://schemas.microsoft.com/office/drawing/2014/main" id="{8F69FBEC-4C47-4288-962D-3FC20C79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4654" y="702365"/>
            <a:ext cx="3896264" cy="37656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80000"/>
              </a:lnSpc>
            </a:pPr>
            <a:r>
              <a:rPr lang="en-US" sz="6100" dirty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Correlation Matrix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8F5064E-BD76-4425-8327-B4FFAE8E8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" r="148"/>
          <a:stretch/>
        </p:blipFill>
        <p:spPr bwMode="auto">
          <a:xfrm>
            <a:off x="19" y="10"/>
            <a:ext cx="732460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01" name="Group 20500">
            <a:extLst>
              <a:ext uri="{FF2B5EF4-FFF2-40B4-BE49-F238E27FC236}">
                <a16:creationId xmlns:a16="http://schemas.microsoft.com/office/drawing/2014/main" id="{54F6FC82-E588-4DA0-8096-0C3BD54F1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4" y="6229681"/>
            <a:ext cx="457200" cy="457200"/>
            <a:chOff x="11361456" y="6195813"/>
            <a:chExt cx="548640" cy="548640"/>
          </a:xfrm>
        </p:grpSpPr>
        <p:sp>
          <p:nvSpPr>
            <p:cNvPr id="20502" name="Oval 20501">
              <a:extLst>
                <a:ext uri="{FF2B5EF4-FFF2-40B4-BE49-F238E27FC236}">
                  <a16:creationId xmlns:a16="http://schemas.microsoft.com/office/drawing/2014/main" id="{E8898E90-044F-45FF-8B4D-CE0F6A630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7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503" name="Oval 20502">
              <a:extLst>
                <a:ext uri="{FF2B5EF4-FFF2-40B4-BE49-F238E27FC236}">
                  <a16:creationId xmlns:a16="http://schemas.microsoft.com/office/drawing/2014/main" id="{923BF161-A852-4DA5-BB4C-2DFC336B77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1165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051F3-44EC-9958-29E9-018FE2E2A5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5" b="1440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0885CD-239B-43E0-9243-EC9FA6C36E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Now we will begin the fun part 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C07CE-44B4-4835-8DA7-FB7B6E8F1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7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E1C5F-B6C5-F953-2668-83600AB416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75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AE69D-811E-4730-A58A-D5A9B1878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2789077"/>
            <a:ext cx="9966960" cy="16789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30239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442B-EF6A-41D8-843E-08BC8065E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98394"/>
            <a:ext cx="4730451" cy="1637730"/>
          </a:xfrm>
        </p:spPr>
        <p:txBody>
          <a:bodyPr>
            <a:normAutofit/>
          </a:bodyPr>
          <a:lstStyle/>
          <a:p>
            <a:r>
              <a:rPr lang="en-US" sz="4400" dirty="0"/>
              <a:t>What are the strategies we used ?</a:t>
            </a:r>
            <a:endParaRPr lang="en-GB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A9E63-E511-4270-964F-D6F9ACD9B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578608"/>
            <a:ext cx="5700603" cy="3593592"/>
          </a:xfrm>
        </p:spPr>
        <p:txBody>
          <a:bodyPr>
            <a:normAutofit/>
          </a:bodyPr>
          <a:lstStyle/>
          <a:p>
            <a:r>
              <a:rPr lang="en-GB" sz="2400" dirty="0"/>
              <a:t>Random Forest Classifier</a:t>
            </a:r>
          </a:p>
          <a:p>
            <a:r>
              <a:rPr lang="en-GB" sz="2400" dirty="0" err="1"/>
              <a:t>Xgboost</a:t>
            </a:r>
            <a:r>
              <a:rPr lang="en-GB" sz="2400" dirty="0"/>
              <a:t> Classifier</a:t>
            </a:r>
          </a:p>
          <a:p>
            <a:r>
              <a:rPr lang="en-GB" sz="2400" dirty="0"/>
              <a:t>Logistic Regression</a:t>
            </a:r>
          </a:p>
          <a:p>
            <a:r>
              <a:rPr lang="en-GB" sz="2400" dirty="0"/>
              <a:t>IMBLEARN Random Forest Classifier</a:t>
            </a:r>
          </a:p>
          <a:p>
            <a:r>
              <a:rPr lang="en-GB" sz="2400" dirty="0"/>
              <a:t>IMBLEARN Logistic Regression</a:t>
            </a:r>
          </a:p>
          <a:p>
            <a:r>
              <a:rPr lang="en-GB" sz="2400" dirty="0"/>
              <a:t>SMOTE</a:t>
            </a:r>
          </a:p>
        </p:txBody>
      </p:sp>
      <p:pic>
        <p:nvPicPr>
          <p:cNvPr id="21506" name="Picture 2" descr="Why Machine Learning Needs Semantics Not Just Statistics">
            <a:extLst>
              <a:ext uri="{FF2B5EF4-FFF2-40B4-BE49-F238E27FC236}">
                <a16:creationId xmlns:a16="http://schemas.microsoft.com/office/drawing/2014/main" id="{CB387500-A6D6-486D-AE2C-16A20E6A3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2" r="14744" b="1"/>
          <a:stretch/>
        </p:blipFill>
        <p:spPr bwMode="auto">
          <a:xfrm>
            <a:off x="5800299" y="-176406"/>
            <a:ext cx="6601905" cy="7210811"/>
          </a:xfrm>
          <a:custGeom>
            <a:avLst/>
            <a:gdLst/>
            <a:ahLst/>
            <a:cxnLst/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11" name="Freeform: Shape 21510">
            <a:extLst>
              <a:ext uri="{FF2B5EF4-FFF2-40B4-BE49-F238E27FC236}">
                <a16:creationId xmlns:a16="http://schemas.microsoft.com/office/drawing/2014/main" id="{484E34F7-E155-426C-A88E-8AEA6CF3F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3" y="0"/>
            <a:ext cx="6278877" cy="685800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18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1" name="Rectangle 22534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62" name="Rectangle 22536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563" name="Rectangle 22538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2564" name="Group 2254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2542" name="Oval 22541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2543" name="Oval 22542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2565" name="Rectangle 22544">
            <a:extLst>
              <a:ext uri="{FF2B5EF4-FFF2-40B4-BE49-F238E27FC236}">
                <a16:creationId xmlns:a16="http://schemas.microsoft.com/office/drawing/2014/main" id="{AA184731-2495-4C5E-84D7-045E260A3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547" name="Rectangle 22546">
            <a:extLst>
              <a:ext uri="{FF2B5EF4-FFF2-40B4-BE49-F238E27FC236}">
                <a16:creationId xmlns:a16="http://schemas.microsoft.com/office/drawing/2014/main" id="{1BDA4DC5-9C94-4C6C-A12F-2E0C8D69B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D1843-29B6-4203-BA80-657CEC3DC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Random Forest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3DA06-DD3B-4A13-893E-3375A75B9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1559" y="5764155"/>
            <a:ext cx="9544393" cy="6385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How dose it work ? 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CAA2AA86-F04B-4422-9629-E803103D09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" b="-1"/>
          <a:stretch/>
        </p:blipFill>
        <p:spPr bwMode="auto">
          <a:xfrm>
            <a:off x="-172719" y="0"/>
            <a:ext cx="12364720" cy="476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549" name="Group 22548">
            <a:extLst>
              <a:ext uri="{FF2B5EF4-FFF2-40B4-BE49-F238E27FC236}">
                <a16:creationId xmlns:a16="http://schemas.microsoft.com/office/drawing/2014/main" id="{CB1E5C71-0EB0-4D54-8D8A-3F99A1696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2550" name="Oval 22549">
              <a:extLst>
                <a:ext uri="{FF2B5EF4-FFF2-40B4-BE49-F238E27FC236}">
                  <a16:creationId xmlns:a16="http://schemas.microsoft.com/office/drawing/2014/main" id="{6147C6D7-07CB-4821-9F9F-6D0374810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551" name="Oval 22550">
              <a:extLst>
                <a:ext uri="{FF2B5EF4-FFF2-40B4-BE49-F238E27FC236}">
                  <a16:creationId xmlns:a16="http://schemas.microsoft.com/office/drawing/2014/main" id="{64748738-A09C-4DCD-A808-FA8B235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6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29677BF-3166-4C16-929A-5E9CABC0F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" b="-1"/>
          <a:stretch/>
        </p:blipFill>
        <p:spPr bwMode="auto">
          <a:xfrm>
            <a:off x="477011" y="565906"/>
            <a:ext cx="11237976" cy="572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57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52B970-6549-4676-911D-068E694A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GB"/>
              <a:t>sessions data </a:t>
            </a:r>
            <a:endParaRPr lang="en-GB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B1460E5C-FE7B-BE60-1E66-A543EAB1C48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5256" y="2320412"/>
          <a:ext cx="10302240" cy="3851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621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was the important Features?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EB0154-0F03-4F35-A8A6-09F0085E18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077297"/>
              </p:ext>
            </p:extLst>
          </p:nvPr>
        </p:nvGraphicFramePr>
        <p:xfrm>
          <a:off x="1010250" y="2205256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0665810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GB" sz="5400" dirty="0"/>
              <a:t>Accuracy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195195-FBE6-48DF-9AFC-CC82C1ADE1EB}"/>
              </a:ext>
            </a:extLst>
          </p:cNvPr>
          <p:cNvSpPr txBox="1">
            <a:spLocks/>
          </p:cNvSpPr>
          <p:nvPr/>
        </p:nvSpPr>
        <p:spPr>
          <a:xfrm>
            <a:off x="984504" y="2609562"/>
            <a:ext cx="4754563" cy="329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Accuracy: 65.51175235385762</a:t>
            </a:r>
          </a:p>
          <a:p>
            <a:r>
              <a:rPr lang="en-GB" sz="2400" dirty="0"/>
              <a:t> Precision: 63.92016057644387 </a:t>
            </a:r>
          </a:p>
          <a:p>
            <a:r>
              <a:rPr lang="en-GB" sz="2400" dirty="0"/>
              <a:t>Recall: 65.51175235385762</a:t>
            </a:r>
          </a:p>
          <a:p>
            <a:r>
              <a:rPr lang="en-GB" sz="2400" dirty="0"/>
              <a:t> F1-score: 59.62405841173238</a:t>
            </a:r>
          </a:p>
        </p:txBody>
      </p:sp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F159AFC0-AD1A-4B1E-865B-88FBAFB0A2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440" y="2317751"/>
            <a:ext cx="4940807" cy="358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97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5" name="Rectangle 25608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0709B-904A-42A1-9833-49541FB1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275" y="484632"/>
            <a:ext cx="521058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There was a problem !!! </a:t>
            </a:r>
            <a:endParaRPr lang="en-GB" sz="4400" dirty="0"/>
          </a:p>
        </p:txBody>
      </p:sp>
      <p:sp>
        <p:nvSpPr>
          <p:cNvPr id="25616" name="Content Placeholder 25605">
            <a:extLst>
              <a:ext uri="{FF2B5EF4-FFF2-40B4-BE49-F238E27FC236}">
                <a16:creationId xmlns:a16="http://schemas.microsoft.com/office/drawing/2014/main" id="{570C1550-FD74-4427-604A-56240E777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3275" y="2023353"/>
            <a:ext cx="4547110" cy="4148847"/>
          </a:xfrm>
        </p:spPr>
        <p:txBody>
          <a:bodyPr>
            <a:normAutofit/>
          </a:bodyPr>
          <a:lstStyle/>
          <a:p>
            <a:r>
              <a:rPr lang="en-US" sz="3600" dirty="0"/>
              <a:t>We have a huge unbalanced in the data </a:t>
            </a:r>
          </a:p>
        </p:txBody>
      </p:sp>
      <p:grpSp>
        <p:nvGrpSpPr>
          <p:cNvPr id="25617" name="Group 25610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618" name="Oval 25611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5619" name="Oval 25612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5604" name="Picture 4">
            <a:extLst>
              <a:ext uri="{FF2B5EF4-FFF2-40B4-BE49-F238E27FC236}">
                <a16:creationId xmlns:a16="http://schemas.microsoft.com/office/drawing/2014/main" id="{B4BFAB6F-943B-48CF-9699-093978AE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15327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4998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795094-227B-44C2-8A9B-06D51222A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84" y="484632"/>
            <a:ext cx="4741963" cy="1971964"/>
          </a:xfrm>
        </p:spPr>
        <p:txBody>
          <a:bodyPr>
            <a:normAutofit/>
          </a:bodyPr>
          <a:lstStyle/>
          <a:p>
            <a:r>
              <a:rPr lang="en-GB" sz="4800" dirty="0" err="1"/>
              <a:t>Xgboost</a:t>
            </a:r>
            <a:r>
              <a:rPr lang="en-GB" sz="4800" dirty="0"/>
              <a:t> Classifier</a:t>
            </a:r>
          </a:p>
        </p:txBody>
      </p:sp>
      <p:pic>
        <p:nvPicPr>
          <p:cNvPr id="23554" name="Picture 2" descr="XGBoost Algorithm | Brief Guide to XGBoost Algorithm">
            <a:extLst>
              <a:ext uri="{FF2B5EF4-FFF2-40B4-BE49-F238E27FC236}">
                <a16:creationId xmlns:a16="http://schemas.microsoft.com/office/drawing/2014/main" id="{6CA0A39E-1B32-4EB0-B822-46F93BC1C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" t="1" r="4020" b="1"/>
          <a:stretch/>
        </p:blipFill>
        <p:spPr bwMode="auto">
          <a:xfrm>
            <a:off x="1" y="2"/>
            <a:ext cx="6095696" cy="6857998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1" name="Freeform: Shape 23560">
            <a:extLst>
              <a:ext uri="{FF2B5EF4-FFF2-40B4-BE49-F238E27FC236}">
                <a16:creationId xmlns:a16="http://schemas.microsoft.com/office/drawing/2014/main" id="{0060CE1A-A2ED-43AC-857D-05822177F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2598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406C6-248A-4327-89DF-D652E4CE8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286" y="2456596"/>
            <a:ext cx="4741962" cy="3773085"/>
          </a:xfrm>
        </p:spPr>
        <p:txBody>
          <a:bodyPr>
            <a:normAutofit/>
          </a:bodyPr>
          <a:lstStyle/>
          <a:p>
            <a:r>
              <a:rPr lang="en-US" sz="3600" dirty="0"/>
              <a:t>Helps in unbalanced </a:t>
            </a:r>
            <a:endParaRPr lang="en-GB" sz="3600" dirty="0"/>
          </a:p>
        </p:txBody>
      </p:sp>
      <p:grpSp>
        <p:nvGrpSpPr>
          <p:cNvPr id="23563" name="Group 23562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3564" name="Oval 23563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3565" name="Oval 23564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1539138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was the important Features?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D022997D-BAEC-4BB8-8D94-45D277EF8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818218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75081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GB" sz="5400" dirty="0"/>
              <a:t>Accuracy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195195-FBE6-48DF-9AFC-CC82C1ADE1EB}"/>
              </a:ext>
            </a:extLst>
          </p:cNvPr>
          <p:cNvSpPr txBox="1">
            <a:spLocks/>
          </p:cNvSpPr>
          <p:nvPr/>
        </p:nvSpPr>
        <p:spPr>
          <a:xfrm>
            <a:off x="593388" y="2609562"/>
            <a:ext cx="5145680" cy="329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Accuracy: 65.96389622705412</a:t>
            </a:r>
          </a:p>
          <a:p>
            <a:r>
              <a:rPr lang="en-GB" sz="2400" dirty="0"/>
              <a:t> Precision: 65.26409524074601</a:t>
            </a:r>
          </a:p>
          <a:p>
            <a:r>
              <a:rPr lang="en-GB" sz="2400" dirty="0"/>
              <a:t> Recall: 65.96389622705412</a:t>
            </a:r>
          </a:p>
          <a:p>
            <a:r>
              <a:rPr lang="en-GB" sz="2400" dirty="0"/>
              <a:t> F1-score: 60.54278958736179</a:t>
            </a:r>
          </a:p>
          <a:p>
            <a:endParaRPr lang="en-GB" dirty="0"/>
          </a:p>
        </p:txBody>
      </p:sp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3CDB5710-AD48-42C7-9665-82F854AB6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129" y="2257277"/>
            <a:ext cx="5711368" cy="364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51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2" name="Rectangle 28691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94" name="Rectangle 28693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696" name="Rectangle 28695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8698" name="Group 28697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8699" name="Oval 28698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8700" name="Oval 28699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8702" name="Rectangle 28701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>
            <a:extLst>
              <a:ext uri="{FF2B5EF4-FFF2-40B4-BE49-F238E27FC236}">
                <a16:creationId xmlns:a16="http://schemas.microsoft.com/office/drawing/2014/main" id="{67122082-1816-48CE-BC68-511D67C0E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704" name="Rectangle 28703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06" name="Rectangle 28705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5693B0-4C13-4138-8390-1E3D22F8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SMOTE</a:t>
            </a:r>
          </a:p>
        </p:txBody>
      </p:sp>
    </p:spTree>
    <p:extLst>
      <p:ext uri="{BB962C8B-B14F-4D97-AF65-F5344CB8AC3E}">
        <p14:creationId xmlns:p14="http://schemas.microsoft.com/office/powerpoint/2010/main" val="257584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Synthetic Minority Oversampling Technique (SMOTE) 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195195-FBE6-48DF-9AFC-CC82C1ADE1EB}"/>
              </a:ext>
            </a:extLst>
          </p:cNvPr>
          <p:cNvSpPr txBox="1">
            <a:spLocks/>
          </p:cNvSpPr>
          <p:nvPr/>
        </p:nvSpPr>
        <p:spPr>
          <a:xfrm>
            <a:off x="593388" y="2609562"/>
            <a:ext cx="5145680" cy="329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40C28"/>
                </a:solidFill>
                <a:latin typeface="Google Sans"/>
              </a:rPr>
              <a:t>Technique for increasing the number of cases in your dataset</a:t>
            </a:r>
          </a:p>
          <a:p>
            <a:r>
              <a:rPr lang="en-US" sz="2400" dirty="0">
                <a:solidFill>
                  <a:srgbClr val="040C28"/>
                </a:solidFill>
                <a:latin typeface="Google Sans"/>
              </a:rPr>
              <a:t> Creating data points that are slightly different from the original data points</a:t>
            </a:r>
          </a:p>
          <a:p>
            <a:endParaRPr lang="en-US" sz="2400" dirty="0">
              <a:solidFill>
                <a:srgbClr val="040C28"/>
              </a:solidFill>
              <a:latin typeface="Google Sans"/>
            </a:endParaRPr>
          </a:p>
          <a:p>
            <a:endParaRPr lang="en-GB" sz="2400" dirty="0"/>
          </a:p>
          <a:p>
            <a:endParaRPr lang="en-GB" dirty="0"/>
          </a:p>
        </p:txBody>
      </p:sp>
      <p:pic>
        <p:nvPicPr>
          <p:cNvPr id="11" name="Picture 6" descr="Bank Data: SMOTE. This will be a short post before we… | by Zaki Jefferson  | Analytics Vidhya | Medium">
            <a:extLst>
              <a:ext uri="{FF2B5EF4-FFF2-40B4-BE49-F238E27FC236}">
                <a16:creationId xmlns:a16="http://schemas.microsoft.com/office/drawing/2014/main" id="{78BF1E57-3697-4FEC-AACD-F679C2ACB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068" y="2251917"/>
            <a:ext cx="6119857" cy="380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800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8" name="Rectangle 29702">
            <a:extLst>
              <a:ext uri="{FF2B5EF4-FFF2-40B4-BE49-F238E27FC236}">
                <a16:creationId xmlns:a16="http://schemas.microsoft.com/office/drawing/2014/main" id="{9C5EC292-991E-4C8F-9F55-D72971A4B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09" name="Rectangle 29704">
            <a:extLst>
              <a:ext uri="{FF2B5EF4-FFF2-40B4-BE49-F238E27FC236}">
                <a16:creationId xmlns:a16="http://schemas.microsoft.com/office/drawing/2014/main" id="{F90B7573-D2CD-4589-B099-E8254726A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2">
              <a:alphaModFix amt="5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9707" name="Rectangle 29706">
            <a:extLst>
              <a:ext uri="{FF2B5EF4-FFF2-40B4-BE49-F238E27FC236}">
                <a16:creationId xmlns:a16="http://schemas.microsoft.com/office/drawing/2014/main" id="{C26A041F-C32D-4E9C-AD9A-6F8F9710D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1" y="480059"/>
            <a:ext cx="11237976" cy="589788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3509A46C-2481-4861-B599-0768B7DDF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11" y="480058"/>
            <a:ext cx="11237975" cy="589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704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was the important Features?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EB0154-0F03-4F35-A8A6-09F0085E1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0250" y="2205256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6104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62EE6-4032-4CA3-AF0F-2CA95198D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Handling NULL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EDBAC8-C6DF-E9CE-2E27-2EB679F02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316" y="2377894"/>
            <a:ext cx="4632031" cy="30989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dirty="0"/>
              <a:t>We can clearly see that there are a lot of null in the data 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7A8162-9EC2-4125-AFF8-89A9EA0F69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060" y="2170167"/>
            <a:ext cx="4846436" cy="422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GB" sz="5400" dirty="0"/>
              <a:t>Accuracy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195195-FBE6-48DF-9AFC-CC82C1ADE1EB}"/>
              </a:ext>
            </a:extLst>
          </p:cNvPr>
          <p:cNvSpPr txBox="1">
            <a:spLocks/>
          </p:cNvSpPr>
          <p:nvPr/>
        </p:nvSpPr>
        <p:spPr>
          <a:xfrm>
            <a:off x="885218" y="2609562"/>
            <a:ext cx="4853850" cy="329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Accuracy: 71.77402966876651</a:t>
            </a:r>
          </a:p>
          <a:p>
            <a:r>
              <a:rPr lang="en-GB" sz="2400" dirty="0"/>
              <a:t> Precision: 79.99021552463382</a:t>
            </a:r>
          </a:p>
          <a:p>
            <a:r>
              <a:rPr lang="en-GB" sz="2400" dirty="0"/>
              <a:t> Recall: 71.77402966876651</a:t>
            </a:r>
          </a:p>
          <a:p>
            <a:r>
              <a:rPr lang="en-GB" sz="2400" dirty="0"/>
              <a:t> F1-score: 74.537837739143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2E686-88ED-4147-AD31-1056B5B13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375" y="2131201"/>
            <a:ext cx="5610738" cy="42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96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2" name="Rectangle 26661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64" name="Rectangle 26663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666" name="Rectangle 26665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6668" name="Group 26667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6669" name="Oval 26668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26670" name="Oval 26669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6672" name="Rectangle 26671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615DD0CD-61A2-4FB2-8538-D415C2137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3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74" name="Rectangle 26673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76" name="Rectangle 26675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5693B0-4C13-4138-8390-1E3D22F89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9600" dirty="0">
                <a:solidFill>
                  <a:srgbClr val="FFFFFF"/>
                </a:solidFill>
              </a:rPr>
              <a:t>IMBLEARN 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357782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480DF-AED7-4A93-8B8A-D611A96C3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are IMBLEARN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E26B1-F146-4976-81C1-755B9B347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454" y="2414588"/>
            <a:ext cx="5397910" cy="375761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EB Garamond" panose="020B0604020202020204" pitchFamily="2" charset="0"/>
              </a:rPr>
              <a:t>M</a:t>
            </a:r>
            <a:r>
              <a:rPr lang="en-US" sz="2400" b="0" i="0" dirty="0">
                <a:effectLst/>
                <a:latin typeface="EB Garamond" panose="020B0604020202020204" pitchFamily="2" charset="0"/>
              </a:rPr>
              <a:t>ethods by which we can generate a data set that has an equal ratio of classes.</a:t>
            </a:r>
          </a:p>
          <a:p>
            <a:r>
              <a:rPr lang="en-US" sz="2400" b="0" i="0" dirty="0">
                <a:effectLst/>
                <a:latin typeface="EB Garamond" panose="020B0604020202020204" pitchFamily="2" charset="0"/>
              </a:rPr>
              <a:t>We have two options to treat an imbalanced data set that are Oversampling and </a:t>
            </a:r>
            <a:r>
              <a:rPr lang="en-US" sz="2400" dirty="0">
                <a:latin typeface="EB Garamond" panose="020B0604020202020204" pitchFamily="2" charset="0"/>
              </a:rPr>
              <a:t>Under sampling</a:t>
            </a:r>
            <a:r>
              <a:rPr lang="en-US" sz="2400" b="0" i="0" dirty="0">
                <a:effectLst/>
                <a:latin typeface="EB Garamond" panose="020B0604020202020204" pitchFamily="2" charset="0"/>
              </a:rPr>
              <a:t>.</a:t>
            </a:r>
          </a:p>
          <a:p>
            <a:r>
              <a:rPr lang="en-US" sz="2400" b="1" u="sng" dirty="0">
                <a:latin typeface="EB Garamond" panose="020B0604020202020204" pitchFamily="2" charset="0"/>
              </a:rPr>
              <a:t>In our datasets we used </a:t>
            </a:r>
            <a:r>
              <a:rPr lang="en-US" sz="2400" b="1" u="sng" dirty="0" err="1">
                <a:latin typeface="EB Garamond" panose="020B0604020202020204" pitchFamily="2" charset="0"/>
              </a:rPr>
              <a:t>Undersampling</a:t>
            </a:r>
            <a:r>
              <a:rPr lang="en-US" sz="2400" b="1" u="sng" dirty="0">
                <a:latin typeface="EB Garamond" panose="020B0604020202020204" pitchFamily="2" charset="0"/>
              </a:rPr>
              <a:t> on Not Defined </a:t>
            </a:r>
          </a:p>
          <a:p>
            <a:endParaRPr lang="en-US" b="0" i="0" dirty="0">
              <a:effectLst/>
              <a:latin typeface="EB Garamond" panose="020B0604020202020204" pitchFamily="2" charset="0"/>
            </a:endParaRPr>
          </a:p>
          <a:p>
            <a:endParaRPr lang="en-GB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2" name="Picture 4" descr="Resampling strategies for imbalanced datasets | Kaggle">
            <a:extLst>
              <a:ext uri="{FF2B5EF4-FFF2-40B4-BE49-F238E27FC236}">
                <a16:creationId xmlns:a16="http://schemas.microsoft.com/office/drawing/2014/main" id="{13E2654D-B8FF-4860-940E-60FE844C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80" y="2414588"/>
            <a:ext cx="5397910" cy="375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651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A313B03-D361-4EC9-AF52-0B3C1C92C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E79CB85-A08A-4579-86F6-A8AA97551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6C61C9C-364D-4CB6-B9D1-1A6F50F6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747F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2" name="Picture 4">
            <a:extLst>
              <a:ext uri="{FF2B5EF4-FFF2-40B4-BE49-F238E27FC236}">
                <a16:creationId xmlns:a16="http://schemas.microsoft.com/office/drawing/2014/main" id="{D3F35822-16C5-4FA0-AD11-97B8F3AEF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" y="480059"/>
            <a:ext cx="11199422" cy="59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333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was the important Features?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FEB0154-0F03-4F35-A8A6-09F0085E18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10250" y="2205256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22694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7" name="Rectangle 1229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9" name="Rectangle 1229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1" name="Rectangle 1230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A5F367-1FBD-4433-BDDA-DA5628B84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GB" sz="5400" dirty="0"/>
              <a:t>Accuracy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12305" name="Oval 1230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2307" name="Oval 1230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CF195195-FBE6-48DF-9AFC-CC82C1ADE1EB}"/>
              </a:ext>
            </a:extLst>
          </p:cNvPr>
          <p:cNvSpPr txBox="1">
            <a:spLocks/>
          </p:cNvSpPr>
          <p:nvPr/>
        </p:nvSpPr>
        <p:spPr>
          <a:xfrm>
            <a:off x="984504" y="2609562"/>
            <a:ext cx="4754563" cy="3292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Accuracy: 82.79990516832622</a:t>
            </a:r>
          </a:p>
          <a:p>
            <a:r>
              <a:rPr lang="en-GB" sz="2400" dirty="0"/>
              <a:t> Precision: 82.88420158170248</a:t>
            </a:r>
          </a:p>
          <a:p>
            <a:r>
              <a:rPr lang="en-GB" sz="2400" dirty="0"/>
              <a:t> Recall: 82.79990516832622</a:t>
            </a:r>
          </a:p>
          <a:p>
            <a:r>
              <a:rPr lang="en-GB" sz="2400" dirty="0"/>
              <a:t> F1-score: 81.86579873664737</a:t>
            </a:r>
          </a:p>
          <a:p>
            <a:endParaRPr lang="en-GB" dirty="0"/>
          </a:p>
        </p:txBody>
      </p:sp>
      <p:pic>
        <p:nvPicPr>
          <p:cNvPr id="12" name="Content Placeholder 2">
            <a:extLst>
              <a:ext uri="{FF2B5EF4-FFF2-40B4-BE49-F238E27FC236}">
                <a16:creationId xmlns:a16="http://schemas.microsoft.com/office/drawing/2014/main" id="{5E85E6BF-1995-46B9-8F73-5B71768B62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7" r="-1"/>
          <a:stretch/>
        </p:blipFill>
        <p:spPr>
          <a:xfrm>
            <a:off x="6096000" y="2364386"/>
            <a:ext cx="5707117" cy="398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167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AF9BFE-791D-4CCD-B13C-620A122FC8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5338" y="1485901"/>
            <a:ext cx="3677264" cy="267652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dirty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</a:rPr>
              <a:t>Confusion Matrix Display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B0F138-908F-48A1-B698-E0F91F8721DA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" r="3" b="1006"/>
          <a:stretch/>
        </p:blipFill>
        <p:spPr bwMode="auto">
          <a:xfrm>
            <a:off x="633999" y="640080"/>
            <a:ext cx="6912217" cy="558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812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FD3127B8-C7E3-4852-A633-DAC301A69B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" r="-67"/>
          <a:stretch/>
        </p:blipFill>
        <p:spPr bwMode="auto">
          <a:xfrm>
            <a:off x="0" y="10"/>
            <a:ext cx="121158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436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47" name="Rectangle 30746">
            <a:extLst>
              <a:ext uri="{FF2B5EF4-FFF2-40B4-BE49-F238E27FC236}">
                <a16:creationId xmlns:a16="http://schemas.microsoft.com/office/drawing/2014/main" id="{472095BC-C06B-45BD-A206-0F75C6A4A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0749" name="Rectangle 30748">
            <a:extLst>
              <a:ext uri="{FF2B5EF4-FFF2-40B4-BE49-F238E27FC236}">
                <a16:creationId xmlns:a16="http://schemas.microsoft.com/office/drawing/2014/main" id="{93DBA412-8084-461A-9B2F-284ED45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7997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4DE3C-1691-4EEA-8136-B1F9803E1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468" y="2979079"/>
            <a:ext cx="6098988" cy="1362139"/>
          </a:xfrm>
        </p:spPr>
        <p:txBody>
          <a:bodyPr anchor="b"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Thank you </a:t>
            </a:r>
            <a:endParaRPr lang="en-GB" sz="6600" dirty="0">
              <a:solidFill>
                <a:schemeClr val="tx1"/>
              </a:solidFill>
            </a:endParaRPr>
          </a:p>
        </p:txBody>
      </p:sp>
      <p:sp>
        <p:nvSpPr>
          <p:cNvPr id="30751" name="Freeform: Shape 30750">
            <a:extLst>
              <a:ext uri="{FF2B5EF4-FFF2-40B4-BE49-F238E27FC236}">
                <a16:creationId xmlns:a16="http://schemas.microsoft.com/office/drawing/2014/main" id="{4D40AAF3-394B-453B-8AF1-B796F8F9F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3763" y="0"/>
            <a:ext cx="4480560" cy="2516783"/>
          </a:xfrm>
          <a:custGeom>
            <a:avLst/>
            <a:gdLst>
              <a:gd name="connsiteX0" fmla="*/ 273471 w 4480560"/>
              <a:gd name="connsiteY0" fmla="*/ 0 h 2516783"/>
              <a:gd name="connsiteX1" fmla="*/ 4207090 w 4480560"/>
              <a:gd name="connsiteY1" fmla="*/ 0 h 2516783"/>
              <a:gd name="connsiteX2" fmla="*/ 4218264 w 4480560"/>
              <a:gd name="connsiteY2" fmla="*/ 73216 h 2516783"/>
              <a:gd name="connsiteX3" fmla="*/ 4228529 w 4480560"/>
              <a:gd name="connsiteY3" fmla="*/ 276503 h 2516783"/>
              <a:gd name="connsiteX4" fmla="*/ 2240280 w 4480560"/>
              <a:gd name="connsiteY4" fmla="*/ 2264752 h 2516783"/>
              <a:gd name="connsiteX5" fmla="*/ 252032 w 4480560"/>
              <a:gd name="connsiteY5" fmla="*/ 276503 h 2516783"/>
              <a:gd name="connsiteX6" fmla="*/ 262297 w 4480560"/>
              <a:gd name="connsiteY6" fmla="*/ 73216 h 2516783"/>
              <a:gd name="connsiteX7" fmla="*/ 18808 w 4480560"/>
              <a:gd name="connsiteY7" fmla="*/ 0 h 2516783"/>
              <a:gd name="connsiteX8" fmla="*/ 216879 w 4480560"/>
              <a:gd name="connsiteY8" fmla="*/ 0 h 2516783"/>
              <a:gd name="connsiteX9" fmla="*/ 206579 w 4480560"/>
              <a:gd name="connsiteY9" fmla="*/ 67490 h 2516783"/>
              <a:gd name="connsiteX10" fmla="*/ 196025 w 4480560"/>
              <a:gd name="connsiteY10" fmla="*/ 276503 h 2516783"/>
              <a:gd name="connsiteX11" fmla="*/ 2240280 w 4480560"/>
              <a:gd name="connsiteY11" fmla="*/ 2320759 h 2516783"/>
              <a:gd name="connsiteX12" fmla="*/ 4284535 w 4480560"/>
              <a:gd name="connsiteY12" fmla="*/ 276503 h 2516783"/>
              <a:gd name="connsiteX13" fmla="*/ 4273981 w 4480560"/>
              <a:gd name="connsiteY13" fmla="*/ 67490 h 2516783"/>
              <a:gd name="connsiteX14" fmla="*/ 4263681 w 4480560"/>
              <a:gd name="connsiteY14" fmla="*/ 0 h 2516783"/>
              <a:gd name="connsiteX15" fmla="*/ 4461752 w 4480560"/>
              <a:gd name="connsiteY15" fmla="*/ 0 h 2516783"/>
              <a:gd name="connsiteX16" fmla="*/ 4468994 w 4480560"/>
              <a:gd name="connsiteY16" fmla="*/ 47447 h 2516783"/>
              <a:gd name="connsiteX17" fmla="*/ 4480560 w 4480560"/>
              <a:gd name="connsiteY17" fmla="*/ 276503 h 2516783"/>
              <a:gd name="connsiteX18" fmla="*/ 2240280 w 4480560"/>
              <a:gd name="connsiteY18" fmla="*/ 2516783 h 2516783"/>
              <a:gd name="connsiteX19" fmla="*/ 0 w 4480560"/>
              <a:gd name="connsiteY19" fmla="*/ 276503 h 2516783"/>
              <a:gd name="connsiteX20" fmla="*/ 11567 w 4480560"/>
              <a:gd name="connsiteY20" fmla="*/ 47447 h 2516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480560" h="2516783">
                <a:moveTo>
                  <a:pt x="273471" y="0"/>
                </a:moveTo>
                <a:lnTo>
                  <a:pt x="4207090" y="0"/>
                </a:lnTo>
                <a:lnTo>
                  <a:pt x="4218264" y="73216"/>
                </a:lnTo>
                <a:cubicBezTo>
                  <a:pt x="4225052" y="140055"/>
                  <a:pt x="4228529" y="207873"/>
                  <a:pt x="4228529" y="276503"/>
                </a:cubicBezTo>
                <a:cubicBezTo>
                  <a:pt x="4228529" y="1374583"/>
                  <a:pt x="3338359" y="2264752"/>
                  <a:pt x="2240280" y="2264752"/>
                </a:cubicBezTo>
                <a:cubicBezTo>
                  <a:pt x="1142201" y="2264752"/>
                  <a:pt x="252032" y="1374583"/>
                  <a:pt x="252032" y="276503"/>
                </a:cubicBezTo>
                <a:cubicBezTo>
                  <a:pt x="252032" y="207873"/>
                  <a:pt x="255509" y="140055"/>
                  <a:pt x="262297" y="73216"/>
                </a:cubicBezTo>
                <a:close/>
                <a:moveTo>
                  <a:pt x="18808" y="0"/>
                </a:moveTo>
                <a:lnTo>
                  <a:pt x="216879" y="0"/>
                </a:lnTo>
                <a:lnTo>
                  <a:pt x="206579" y="67490"/>
                </a:lnTo>
                <a:cubicBezTo>
                  <a:pt x="199600" y="136212"/>
                  <a:pt x="196025" y="205940"/>
                  <a:pt x="196025" y="276503"/>
                </a:cubicBezTo>
                <a:cubicBezTo>
                  <a:pt x="196025" y="1405514"/>
                  <a:pt x="1111269" y="2320759"/>
                  <a:pt x="2240280" y="2320759"/>
                </a:cubicBezTo>
                <a:cubicBezTo>
                  <a:pt x="3369291" y="2320759"/>
                  <a:pt x="4284535" y="1405514"/>
                  <a:pt x="4284535" y="276503"/>
                </a:cubicBezTo>
                <a:cubicBezTo>
                  <a:pt x="4284535" y="205940"/>
                  <a:pt x="4280960" y="136212"/>
                  <a:pt x="4273981" y="67490"/>
                </a:cubicBezTo>
                <a:lnTo>
                  <a:pt x="4263681" y="0"/>
                </a:lnTo>
                <a:lnTo>
                  <a:pt x="4461752" y="0"/>
                </a:lnTo>
                <a:lnTo>
                  <a:pt x="4468994" y="47447"/>
                </a:lnTo>
                <a:cubicBezTo>
                  <a:pt x="4476642" y="122759"/>
                  <a:pt x="4480560" y="199173"/>
                  <a:pt x="4480560" y="276503"/>
                </a:cubicBezTo>
                <a:cubicBezTo>
                  <a:pt x="4480560" y="1513776"/>
                  <a:pt x="3477553" y="2516783"/>
                  <a:pt x="2240280" y="2516783"/>
                </a:cubicBezTo>
                <a:cubicBezTo>
                  <a:pt x="1003008" y="2516783"/>
                  <a:pt x="0" y="1513776"/>
                  <a:pt x="0" y="276503"/>
                </a:cubicBezTo>
                <a:cubicBezTo>
                  <a:pt x="0" y="199173"/>
                  <a:pt x="3918" y="122759"/>
                  <a:pt x="11567" y="47447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30753" name="Freeform: Shape 30752">
            <a:extLst>
              <a:ext uri="{FF2B5EF4-FFF2-40B4-BE49-F238E27FC236}">
                <a16:creationId xmlns:a16="http://schemas.microsoft.com/office/drawing/2014/main" id="{A4D0672D-43C7-420C-A186-48122D7CD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667"/>
            <a:ext cx="5681204" cy="6320333"/>
          </a:xfrm>
          <a:custGeom>
            <a:avLst/>
            <a:gdLst>
              <a:gd name="connsiteX0" fmla="*/ 0 w 5681204"/>
              <a:gd name="connsiteY0" fmla="*/ 5597835 h 6320333"/>
              <a:gd name="connsiteX1" fmla="*/ 39695 w 5681204"/>
              <a:gd name="connsiteY1" fmla="*/ 5641510 h 6320333"/>
              <a:gd name="connsiteX2" fmla="*/ 1034272 w 5681204"/>
              <a:gd name="connsiteY2" fmla="*/ 6312073 h 6320333"/>
              <a:gd name="connsiteX3" fmla="*/ 1056841 w 5681204"/>
              <a:gd name="connsiteY3" fmla="*/ 6320333 h 6320333"/>
              <a:gd name="connsiteX4" fmla="*/ 413612 w 5681204"/>
              <a:gd name="connsiteY4" fmla="*/ 6320333 h 6320333"/>
              <a:gd name="connsiteX5" fmla="*/ 300961 w 5681204"/>
              <a:gd name="connsiteY5" fmla="*/ 6249073 h 6320333"/>
              <a:gd name="connsiteX6" fmla="*/ 71042 w 5681204"/>
              <a:gd name="connsiteY6" fmla="*/ 6074983 h 6320333"/>
              <a:gd name="connsiteX7" fmla="*/ 0 w 5681204"/>
              <a:gd name="connsiteY7" fmla="*/ 6010415 h 6320333"/>
              <a:gd name="connsiteX8" fmla="*/ 2252205 w 5681204"/>
              <a:gd name="connsiteY8" fmla="*/ 385763 h 6320333"/>
              <a:gd name="connsiteX9" fmla="*/ 5295442 w 5681204"/>
              <a:gd name="connsiteY9" fmla="*/ 3429000 h 6320333"/>
              <a:gd name="connsiteX10" fmla="*/ 3436771 w 5681204"/>
              <a:gd name="connsiteY10" fmla="*/ 6233085 h 6320333"/>
              <a:gd name="connsiteX11" fmla="*/ 3198390 w 5681204"/>
              <a:gd name="connsiteY11" fmla="*/ 6320333 h 6320333"/>
              <a:gd name="connsiteX12" fmla="*/ 1306021 w 5681204"/>
              <a:gd name="connsiteY12" fmla="*/ 6320333 h 6320333"/>
              <a:gd name="connsiteX13" fmla="*/ 1067639 w 5681204"/>
              <a:gd name="connsiteY13" fmla="*/ 6233085 h 6320333"/>
              <a:gd name="connsiteX14" fmla="*/ 100311 w 5681204"/>
              <a:gd name="connsiteY14" fmla="*/ 5580893 h 6320333"/>
              <a:gd name="connsiteX15" fmla="*/ 0 w 5681204"/>
              <a:gd name="connsiteY15" fmla="*/ 5470524 h 6320333"/>
              <a:gd name="connsiteX16" fmla="*/ 0 w 5681204"/>
              <a:gd name="connsiteY16" fmla="*/ 1387476 h 6320333"/>
              <a:gd name="connsiteX17" fmla="*/ 100311 w 5681204"/>
              <a:gd name="connsiteY17" fmla="*/ 1277106 h 6320333"/>
              <a:gd name="connsiteX18" fmla="*/ 2252205 w 5681204"/>
              <a:gd name="connsiteY18" fmla="*/ 385763 h 6320333"/>
              <a:gd name="connsiteX19" fmla="*/ 2252205 w 5681204"/>
              <a:gd name="connsiteY19" fmla="*/ 0 h 6320333"/>
              <a:gd name="connsiteX20" fmla="*/ 5681204 w 5681204"/>
              <a:gd name="connsiteY20" fmla="*/ 3429000 h 6320333"/>
              <a:gd name="connsiteX21" fmla="*/ 4169391 w 5681204"/>
              <a:gd name="connsiteY21" fmla="*/ 6272380 h 6320333"/>
              <a:gd name="connsiteX22" fmla="*/ 4090458 w 5681204"/>
              <a:gd name="connsiteY22" fmla="*/ 6320333 h 6320333"/>
              <a:gd name="connsiteX23" fmla="*/ 3447569 w 5681204"/>
              <a:gd name="connsiteY23" fmla="*/ 6320333 h 6320333"/>
              <a:gd name="connsiteX24" fmla="*/ 3470138 w 5681204"/>
              <a:gd name="connsiteY24" fmla="*/ 6312073 h 6320333"/>
              <a:gd name="connsiteX25" fmla="*/ 5381167 w 5681204"/>
              <a:gd name="connsiteY25" fmla="*/ 3429000 h 6320333"/>
              <a:gd name="connsiteX26" fmla="*/ 2252205 w 5681204"/>
              <a:gd name="connsiteY26" fmla="*/ 300038 h 6320333"/>
              <a:gd name="connsiteX27" fmla="*/ 39695 w 5681204"/>
              <a:gd name="connsiteY27" fmla="*/ 1216490 h 6320333"/>
              <a:gd name="connsiteX28" fmla="*/ 0 w 5681204"/>
              <a:gd name="connsiteY28" fmla="*/ 1260165 h 6320333"/>
              <a:gd name="connsiteX29" fmla="*/ 0 w 5681204"/>
              <a:gd name="connsiteY29" fmla="*/ 847584 h 6320333"/>
              <a:gd name="connsiteX30" fmla="*/ 71042 w 5681204"/>
              <a:gd name="connsiteY30" fmla="*/ 783017 h 6320333"/>
              <a:gd name="connsiteX31" fmla="*/ 2252205 w 5681204"/>
              <a:gd name="connsiteY31" fmla="*/ 0 h 6320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81204" h="6320333">
                <a:moveTo>
                  <a:pt x="0" y="5597835"/>
                </a:moveTo>
                <a:lnTo>
                  <a:pt x="39695" y="5641510"/>
                </a:lnTo>
                <a:cubicBezTo>
                  <a:pt x="322810" y="5924626"/>
                  <a:pt x="659928" y="6153739"/>
                  <a:pt x="1034272" y="6312073"/>
                </a:cubicBezTo>
                <a:lnTo>
                  <a:pt x="1056841" y="6320333"/>
                </a:lnTo>
                <a:lnTo>
                  <a:pt x="413612" y="6320333"/>
                </a:lnTo>
                <a:lnTo>
                  <a:pt x="300961" y="6249073"/>
                </a:lnTo>
                <a:cubicBezTo>
                  <a:pt x="221838" y="6194223"/>
                  <a:pt x="145134" y="6136129"/>
                  <a:pt x="71042" y="6074983"/>
                </a:cubicBezTo>
                <a:lnTo>
                  <a:pt x="0" y="6010415"/>
                </a:lnTo>
                <a:close/>
                <a:moveTo>
                  <a:pt x="2252205" y="385763"/>
                </a:moveTo>
                <a:cubicBezTo>
                  <a:pt x="3932939" y="385763"/>
                  <a:pt x="5295442" y="1748266"/>
                  <a:pt x="5295442" y="3429000"/>
                </a:cubicBezTo>
                <a:cubicBezTo>
                  <a:pt x="5295442" y="4689551"/>
                  <a:pt x="4529034" y="5771096"/>
                  <a:pt x="3436771" y="6233085"/>
                </a:cubicBezTo>
                <a:lnTo>
                  <a:pt x="3198390" y="6320333"/>
                </a:lnTo>
                <a:lnTo>
                  <a:pt x="1306021" y="6320333"/>
                </a:lnTo>
                <a:lnTo>
                  <a:pt x="1067639" y="6233085"/>
                </a:lnTo>
                <a:cubicBezTo>
                  <a:pt x="703552" y="6079088"/>
                  <a:pt x="375670" y="5856252"/>
                  <a:pt x="100311" y="5580893"/>
                </a:cubicBezTo>
                <a:lnTo>
                  <a:pt x="0" y="5470524"/>
                </a:lnTo>
                <a:lnTo>
                  <a:pt x="0" y="1387476"/>
                </a:lnTo>
                <a:lnTo>
                  <a:pt x="100311" y="1277106"/>
                </a:lnTo>
                <a:cubicBezTo>
                  <a:pt x="651028" y="726388"/>
                  <a:pt x="1411838" y="385763"/>
                  <a:pt x="2252205" y="385763"/>
                </a:cubicBezTo>
                <a:close/>
                <a:moveTo>
                  <a:pt x="2252205" y="0"/>
                </a:moveTo>
                <a:cubicBezTo>
                  <a:pt x="4145989" y="0"/>
                  <a:pt x="5681204" y="1535215"/>
                  <a:pt x="5681204" y="3429000"/>
                </a:cubicBezTo>
                <a:cubicBezTo>
                  <a:pt x="5681204" y="4612615"/>
                  <a:pt x="5081511" y="5656164"/>
                  <a:pt x="4169391" y="6272380"/>
                </a:cubicBezTo>
                <a:lnTo>
                  <a:pt x="4090458" y="6320333"/>
                </a:lnTo>
                <a:lnTo>
                  <a:pt x="3447569" y="6320333"/>
                </a:lnTo>
                <a:lnTo>
                  <a:pt x="3470138" y="6312073"/>
                </a:lnTo>
                <a:cubicBezTo>
                  <a:pt x="4593170" y="5837070"/>
                  <a:pt x="5381167" y="4725058"/>
                  <a:pt x="5381167" y="3429000"/>
                </a:cubicBezTo>
                <a:cubicBezTo>
                  <a:pt x="5381167" y="1700922"/>
                  <a:pt x="3980282" y="300038"/>
                  <a:pt x="2252205" y="300038"/>
                </a:cubicBezTo>
                <a:cubicBezTo>
                  <a:pt x="1388166" y="300038"/>
                  <a:pt x="605925" y="650259"/>
                  <a:pt x="39695" y="1216490"/>
                </a:cubicBezTo>
                <a:lnTo>
                  <a:pt x="0" y="1260165"/>
                </a:lnTo>
                <a:lnTo>
                  <a:pt x="0" y="847584"/>
                </a:lnTo>
                <a:lnTo>
                  <a:pt x="71042" y="783017"/>
                </a:lnTo>
                <a:cubicBezTo>
                  <a:pt x="663776" y="293850"/>
                  <a:pt x="1423674" y="0"/>
                  <a:pt x="2252205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5812F-79A4-4C60-9513-505F5A59F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" b="418"/>
          <a:stretch/>
        </p:blipFill>
        <p:spPr>
          <a:xfrm>
            <a:off x="282762" y="1859280"/>
            <a:ext cx="3943798" cy="3914575"/>
          </a:xfrm>
          <a:prstGeom prst="rect">
            <a:avLst/>
          </a:prstGeom>
        </p:spPr>
      </p:pic>
      <p:pic>
        <p:nvPicPr>
          <p:cNvPr id="30722" name="Picture 2" descr="Open photo">
            <a:extLst>
              <a:ext uri="{FF2B5EF4-FFF2-40B4-BE49-F238E27FC236}">
                <a16:creationId xmlns:a16="http://schemas.microsoft.com/office/drawing/2014/main" id="{F57E3A36-B817-499D-A09B-1C2B195E1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20"/>
          <a:stretch/>
        </p:blipFill>
        <p:spPr bwMode="auto">
          <a:xfrm>
            <a:off x="6464578" y="0"/>
            <a:ext cx="2018929" cy="202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82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1074E-7E33-4824-B2FA-5E84C179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484632"/>
            <a:ext cx="11571595" cy="1609344"/>
          </a:xfrm>
        </p:spPr>
        <p:txBody>
          <a:bodyPr>
            <a:normAutofit/>
          </a:bodyPr>
          <a:lstStyle/>
          <a:p>
            <a:r>
              <a:rPr lang="en-US" sz="4800" dirty="0"/>
              <a:t>First NULL in age </a:t>
            </a:r>
            <a:endParaRPr lang="en-GB" sz="4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FB7719F-25D3-6FF7-2B26-EDFAC3809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109478"/>
              </p:ext>
            </p:extLst>
          </p:nvPr>
        </p:nvGraphicFramePr>
        <p:xfrm>
          <a:off x="382279" y="2121408"/>
          <a:ext cx="10838171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14853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A3D0CE2-91FF-49B3-A5D8-181E900D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AEBD96-C315-4F53-9D9E-0E20E993E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16AAA-66F6-4DFA-88ED-7E27CF6B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37D43F-BAD6-47F1-AA65-AEEA38A2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512C9B2-6B22-4211-A940-FCD7C2CD0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5F7DB84-CDE7-46F8-90DD-9D048A7D5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52AEB-D961-4FB5-B455-4B8E8AA2CE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3666" y="2064730"/>
            <a:ext cx="4855286" cy="2728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 couldn't drop the null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 couldn't put the mode or mean in null (as it may  make unbalanced in data )</a:t>
            </a:r>
          </a:p>
          <a:p>
            <a:endParaRPr lang="en-US" sz="2400" dirty="0">
              <a:solidFill>
                <a:schemeClr val="tx2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603C1FA-4369-4EF4-8B50-2D8A53B79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307" y="1561434"/>
            <a:ext cx="4073693" cy="3626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What did we do to the nulls 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139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91074E-7E33-4824-B2FA-5E84C1793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79" y="484632"/>
            <a:ext cx="11571595" cy="1609344"/>
          </a:xfrm>
        </p:spPr>
        <p:txBody>
          <a:bodyPr>
            <a:normAutofit/>
          </a:bodyPr>
          <a:lstStyle/>
          <a:p>
            <a:r>
              <a:rPr lang="en-US" sz="4800" dirty="0"/>
              <a:t>BUT why do need to erase Null ?</a:t>
            </a:r>
            <a:endParaRPr lang="en-GB" sz="48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FB7719F-25D3-6FF7-2B26-EDFAC38091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3199467"/>
              </p:ext>
            </p:extLst>
          </p:nvPr>
        </p:nvGraphicFramePr>
        <p:xfrm>
          <a:off x="382279" y="2121408"/>
          <a:ext cx="10838171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86421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35907-EB9C-4E11-8A9B-D25B0AD8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F2ECD-FAC5-46B5-8582-49C6D9004F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3666" y="1600198"/>
            <a:ext cx="4439234" cy="3193068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We split </a:t>
            </a:r>
            <a:r>
              <a:rPr lang="en-GB" sz="2800" dirty="0">
                <a:solidFill>
                  <a:schemeClr val="tx2"/>
                </a:solidFill>
              </a:rPr>
              <a:t>date account created and timestamp first active  in Year/Month/ Day</a:t>
            </a:r>
          </a:p>
          <a:p>
            <a:endParaRPr lang="en-GB" sz="2800" b="0" dirty="0">
              <a:solidFill>
                <a:schemeClr val="tx2"/>
              </a:solidFill>
              <a:effectLst/>
              <a:latin typeface="Courier New" panose="02070309020205020404" pitchFamily="49" charset="0"/>
            </a:endParaRPr>
          </a:p>
          <a:p>
            <a:endParaRPr lang="en-GB" sz="2800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CFDD4A-4FA1-4CD9-90D5-E253C2040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14818" y="720071"/>
            <a:ext cx="5417868" cy="5417858"/>
            <a:chOff x="1311770" y="720071"/>
            <a:chExt cx="5417868" cy="5417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B5B6FA-7B4F-437A-9C78-144C7DCD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1770" y="720071"/>
              <a:ext cx="5417868" cy="5417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4199C21-6AE0-4F6F-AA96-6FFF97BB9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8390" y="1006688"/>
              <a:ext cx="4844628" cy="4844620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94D8982-6731-4722-8226-CCEC8BA04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507" y="1316890"/>
            <a:ext cx="4606394" cy="422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Feature</a:t>
            </a:r>
            <a:r>
              <a:rPr lang="en-US" sz="3200" dirty="0"/>
              <a:t> </a:t>
            </a:r>
            <a:r>
              <a:rPr lang="en-US" sz="6000" dirty="0">
                <a:solidFill>
                  <a:srgbClr val="FFFFFF"/>
                </a:solidFill>
              </a:rPr>
              <a:t>engineering </a:t>
            </a:r>
            <a:endParaRPr lang="en-GB" sz="60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C69FA7-0958-4ED9-A0DF-E87A0C13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5208" y="3388657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00306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3577</TotalTime>
  <Words>750</Words>
  <Application>Microsoft Office PowerPoint</Application>
  <PresentationFormat>Widescreen</PresentationFormat>
  <Paragraphs>138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Courier New</vt:lpstr>
      <vt:lpstr>EB Garamond</vt:lpstr>
      <vt:lpstr>Google Sans</vt:lpstr>
      <vt:lpstr>Rockwell</vt:lpstr>
      <vt:lpstr>Rockwell Condensed</vt:lpstr>
      <vt:lpstr>Rockwell Extra Bold</vt:lpstr>
      <vt:lpstr>Wingdings</vt:lpstr>
      <vt:lpstr>Wood Type</vt:lpstr>
      <vt:lpstr>Airbnb New User Bookings</vt:lpstr>
      <vt:lpstr>Data processing </vt:lpstr>
      <vt:lpstr>First step </vt:lpstr>
      <vt:lpstr>sessions data </vt:lpstr>
      <vt:lpstr>Handling NULL </vt:lpstr>
      <vt:lpstr>First NULL in age </vt:lpstr>
      <vt:lpstr>What did we do to the nulls ?</vt:lpstr>
      <vt:lpstr>BUT why do need to erase Null ?</vt:lpstr>
      <vt:lpstr>Feature engineering </vt:lpstr>
      <vt:lpstr>Visualization </vt:lpstr>
      <vt:lpstr>what are our first conclusion? </vt:lpstr>
      <vt:lpstr>First Device Type Distribution</vt:lpstr>
      <vt:lpstr>What did we see next ? </vt:lpstr>
      <vt:lpstr>Signup Method Distribution between Country Destinations</vt:lpstr>
      <vt:lpstr>Signup Method Distribution between Country Destinations</vt:lpstr>
      <vt:lpstr>Method Distribution between Country Destinations (excluding UsA and Other)</vt:lpstr>
      <vt:lpstr>What are the next important thing? </vt:lpstr>
      <vt:lpstr>Language Distribution</vt:lpstr>
      <vt:lpstr>Language Distribution (excluding English)</vt:lpstr>
      <vt:lpstr>Will the Language affect where you go?</vt:lpstr>
      <vt:lpstr>Destination Country</vt:lpstr>
      <vt:lpstr>Destination Country without English</vt:lpstr>
      <vt:lpstr>Destination Country without English and USA and NDF</vt:lpstr>
      <vt:lpstr>who will most likely book?</vt:lpstr>
      <vt:lpstr>Whether Members Booked Per Gender</vt:lpstr>
      <vt:lpstr>Whether Members Booked Per Signup Method?</vt:lpstr>
      <vt:lpstr>What are the most important age group?</vt:lpstr>
      <vt:lpstr>Distribution of age </vt:lpstr>
      <vt:lpstr>What are the most important time of weekdays &amp; months?</vt:lpstr>
      <vt:lpstr>Booking Date Month Distribution</vt:lpstr>
      <vt:lpstr>Booking Date Weekday Distribution</vt:lpstr>
      <vt:lpstr>What are the Correlation between columns?  </vt:lpstr>
      <vt:lpstr>Correlation Matrix</vt:lpstr>
      <vt:lpstr>Correlation Matrix</vt:lpstr>
      <vt:lpstr>Now we will begin the fun part </vt:lpstr>
      <vt:lpstr>Machine learning </vt:lpstr>
      <vt:lpstr>What are the strategies we used ?</vt:lpstr>
      <vt:lpstr>Random Forest Classifier</vt:lpstr>
      <vt:lpstr>PowerPoint Presentation</vt:lpstr>
      <vt:lpstr>What was the important Features?</vt:lpstr>
      <vt:lpstr>What are the Accuracy?</vt:lpstr>
      <vt:lpstr>There was a problem !!! </vt:lpstr>
      <vt:lpstr>Xgboost Classifier</vt:lpstr>
      <vt:lpstr>What was the important Features?</vt:lpstr>
      <vt:lpstr>What are the Accuracy?</vt:lpstr>
      <vt:lpstr>SMOTE</vt:lpstr>
      <vt:lpstr>Synthetic Minority Oversampling Technique (SMOTE) </vt:lpstr>
      <vt:lpstr>PowerPoint Presentation</vt:lpstr>
      <vt:lpstr>What was the important Features?</vt:lpstr>
      <vt:lpstr>What are the Accuracy?</vt:lpstr>
      <vt:lpstr>IMBLEARN Random Forest Classifier</vt:lpstr>
      <vt:lpstr>What are IMBLEARN ?</vt:lpstr>
      <vt:lpstr>PowerPoint Presentation</vt:lpstr>
      <vt:lpstr>What was the important Features?</vt:lpstr>
      <vt:lpstr>What are the Accuracy?</vt:lpstr>
      <vt:lpstr>Confusion Matrix Display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New User Bookings</dc:title>
  <dc:creator>menna</dc:creator>
  <cp:lastModifiedBy>menna</cp:lastModifiedBy>
  <cp:revision>12</cp:revision>
  <dcterms:created xsi:type="dcterms:W3CDTF">2023-08-31T07:43:07Z</dcterms:created>
  <dcterms:modified xsi:type="dcterms:W3CDTF">2023-09-05T07:30:42Z</dcterms:modified>
</cp:coreProperties>
</file>